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29"/>
  </p:notesMasterIdLst>
  <p:sldIdLst>
    <p:sldId id="283" r:id="rId5"/>
    <p:sldId id="285" r:id="rId6"/>
    <p:sldId id="297" r:id="rId7"/>
    <p:sldId id="298" r:id="rId8"/>
    <p:sldId id="291" r:id="rId9"/>
    <p:sldId id="299" r:id="rId10"/>
    <p:sldId id="300" r:id="rId11"/>
    <p:sldId id="301" r:id="rId12"/>
    <p:sldId id="302" r:id="rId13"/>
    <p:sldId id="304" r:id="rId14"/>
    <p:sldId id="306" r:id="rId15"/>
    <p:sldId id="305" r:id="rId16"/>
    <p:sldId id="307" r:id="rId17"/>
    <p:sldId id="308" r:id="rId18"/>
    <p:sldId id="309" r:id="rId19"/>
    <p:sldId id="310" r:id="rId20"/>
    <p:sldId id="311" r:id="rId21"/>
    <p:sldId id="312" r:id="rId22"/>
    <p:sldId id="313" r:id="rId23"/>
    <p:sldId id="314" r:id="rId24"/>
    <p:sldId id="315" r:id="rId25"/>
    <p:sldId id="316" r:id="rId26"/>
    <p:sldId id="317" r:id="rId27"/>
    <p:sldId id="294"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636DDFD-CF39-4825-A539-C97F5051031D}">
          <p14:sldIdLst>
            <p14:sldId id="283"/>
            <p14:sldId id="285"/>
            <p14:sldId id="297"/>
            <p14:sldId id="298"/>
            <p14:sldId id="291"/>
            <p14:sldId id="299"/>
            <p14:sldId id="300"/>
            <p14:sldId id="301"/>
            <p14:sldId id="302"/>
            <p14:sldId id="304"/>
            <p14:sldId id="306"/>
            <p14:sldId id="305"/>
            <p14:sldId id="307"/>
            <p14:sldId id="308"/>
            <p14:sldId id="309"/>
            <p14:sldId id="310"/>
            <p14:sldId id="311"/>
            <p14:sldId id="312"/>
            <p14:sldId id="313"/>
            <p14:sldId id="314"/>
          </p14:sldIdLst>
        </p14:section>
        <p14:section name="Untitled Section" id="{A29ABDE7-C1EF-4241-A922-F7EFC120F4DB}">
          <p14:sldIdLst/>
        </p14:section>
        <p14:section name="Untitled Section" id="{5FF45017-71BC-461A-A7BD-EA41139214A4}">
          <p14:sldIdLst>
            <p14:sldId id="315"/>
            <p14:sldId id="316"/>
            <p14:sldId id="317"/>
            <p14:sldId id="294"/>
          </p14:sldIdLst>
        </p14:section>
      </p14:sectionLst>
    </p:ext>
    <p:ext uri="{EFAFB233-063F-42B5-8137-9DF3F51BA10A}">
      <p15:sldGuideLst xmlns:p15="http://schemas.microsoft.com/office/powerpoint/2012/main">
        <p15:guide id="1" orient="horz" pos="2184"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3A2F"/>
    <a:srgbClr val="474134"/>
    <a:srgbClr val="554D3D"/>
    <a:srgbClr val="595515"/>
    <a:srgbClr val="5A532C"/>
    <a:srgbClr val="5B542C"/>
    <a:srgbClr val="59522B"/>
    <a:srgbClr val="5D562D"/>
    <a:srgbClr val="655D31"/>
    <a:srgbClr val="6B6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27"/>
    <p:restoredTop sz="94879" autoAdjust="0"/>
  </p:normalViewPr>
  <p:slideViewPr>
    <p:cSldViewPr snapToGrid="0" showGuides="1">
      <p:cViewPr varScale="1">
        <p:scale>
          <a:sx n="100" d="100"/>
          <a:sy n="100" d="100"/>
        </p:scale>
        <p:origin x="450" y="90"/>
      </p:cViewPr>
      <p:guideLst>
        <p:guide orient="horz" pos="2184"/>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A26648-F114-4402-B049-AA57EA7F2020}" type="datetimeFigureOut">
              <a:rPr lang="en-US" smtClean="0"/>
              <a:t>6/8/2024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2815FE-BC4D-474E-9AA3-6983BC3D8777}" type="slidenum">
              <a:rPr lang="en-US" smtClean="0"/>
              <a:t>‹#›</a:t>
            </a:fld>
            <a:endParaRPr lang="en-US"/>
          </a:p>
        </p:txBody>
      </p:sp>
    </p:spTree>
    <p:extLst>
      <p:ext uri="{BB962C8B-B14F-4D97-AF65-F5344CB8AC3E}">
        <p14:creationId xmlns:p14="http://schemas.microsoft.com/office/powerpoint/2010/main" val="36135596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0177DF1D-D731-86FC-22F9-00221AD8C227}"/>
              </a:ext>
            </a:extLst>
          </p:cNvPr>
          <p:cNvSpPr>
            <a:spLocks noGrp="1"/>
          </p:cNvSpPr>
          <p:nvPr>
            <p:ph type="pic" sz="quarter" idx="10"/>
          </p:nvPr>
        </p:nvSpPr>
        <p:spPr>
          <a:xfrm>
            <a:off x="1289143" y="440217"/>
            <a:ext cx="9613711" cy="2327086"/>
          </a:xfrm>
          <a:ln w="15875">
            <a:solidFill>
              <a:schemeClr val="accent1"/>
            </a:solidFill>
          </a:ln>
        </p:spPr>
        <p:txBody>
          <a:bodyPr anchor="ctr">
            <a:noAutofit/>
          </a:bodyPr>
          <a:lstStyle>
            <a:lvl1pPr marL="0" indent="0" algn="ctr">
              <a:buNone/>
              <a:defRPr>
                <a:solidFill>
                  <a:schemeClr val="accent1"/>
                </a:solidFill>
              </a:defRPr>
            </a:lvl1pPr>
          </a:lstStyle>
          <a:p>
            <a:endParaRPr lang="en-US" dirty="0"/>
          </a:p>
        </p:txBody>
      </p:sp>
      <p:sp>
        <p:nvSpPr>
          <p:cNvPr id="2" name="Title 1">
            <a:extLst>
              <a:ext uri="{FF2B5EF4-FFF2-40B4-BE49-F238E27FC236}">
                <a16:creationId xmlns:a16="http://schemas.microsoft.com/office/drawing/2014/main" id="{C7A4FE67-D925-EFE3-2BA5-C28DA7C030D8}"/>
              </a:ext>
            </a:extLst>
          </p:cNvPr>
          <p:cNvSpPr>
            <a:spLocks noGrp="1"/>
          </p:cNvSpPr>
          <p:nvPr>
            <p:ph type="ctrTitle"/>
          </p:nvPr>
        </p:nvSpPr>
        <p:spPr>
          <a:xfrm>
            <a:off x="1143000" y="3236976"/>
            <a:ext cx="6867144" cy="2386584"/>
          </a:xfrm>
        </p:spPr>
        <p:txBody>
          <a:bodyPr anchor="b">
            <a:noAutofit/>
          </a:bodyPr>
          <a:lstStyle>
            <a:lvl1pPr algn="l">
              <a:defRPr sz="66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33D58524-513B-3FD2-4ED0-CB0CA3A3DF58}"/>
              </a:ext>
            </a:extLst>
          </p:cNvPr>
          <p:cNvSpPr>
            <a:spLocks noGrp="1"/>
          </p:cNvSpPr>
          <p:nvPr>
            <p:ph type="subTitle" idx="1"/>
          </p:nvPr>
        </p:nvSpPr>
        <p:spPr>
          <a:xfrm>
            <a:off x="6327648" y="5971032"/>
            <a:ext cx="3776472" cy="530352"/>
          </a:xfrm>
        </p:spPr>
        <p:txBody>
          <a:bodyPr>
            <a:noAutofit/>
          </a:bodyPr>
          <a:lstStyle>
            <a:lvl1pPr marL="0" indent="0" algn="ctr">
              <a:buNone/>
              <a:defRPr sz="2000">
                <a:solidFill>
                  <a:schemeClr val="accent1"/>
                </a:solidFill>
                <a:latin typeface="Gill Sans Nova Light" panose="020B03020201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8" name="Straight Connector 7">
            <a:extLst>
              <a:ext uri="{FF2B5EF4-FFF2-40B4-BE49-F238E27FC236}">
                <a16:creationId xmlns:a16="http://schemas.microsoft.com/office/drawing/2014/main" id="{AAA2A54F-058C-EF24-C892-91614AF2D7E8}"/>
              </a:ext>
            </a:extLst>
          </p:cNvPr>
          <p:cNvCxnSpPr>
            <a:cxnSpLocks/>
          </p:cNvCxnSpPr>
          <p:nvPr userDrawn="1"/>
        </p:nvCxnSpPr>
        <p:spPr>
          <a:xfrm flipV="1">
            <a:off x="398367" y="0"/>
            <a:ext cx="0" cy="68580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A313A15-57C2-5BD9-DE2B-442792010C50}"/>
              </a:ext>
            </a:extLst>
          </p:cNvPr>
          <p:cNvCxnSpPr>
            <a:cxnSpLocks/>
          </p:cNvCxnSpPr>
          <p:nvPr userDrawn="1"/>
        </p:nvCxnSpPr>
        <p:spPr>
          <a:xfrm flipV="1">
            <a:off x="11793633" y="0"/>
            <a:ext cx="0" cy="68580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9D750DB-651A-3C95-E822-712897C2D5A4}"/>
              </a:ext>
            </a:extLst>
          </p:cNvPr>
          <p:cNvCxnSpPr>
            <a:cxnSpLocks/>
          </p:cNvCxnSpPr>
          <p:nvPr userDrawn="1"/>
        </p:nvCxnSpPr>
        <p:spPr>
          <a:xfrm>
            <a:off x="398366" y="3226467"/>
            <a:ext cx="11395267" cy="443"/>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136281F-EE75-A92A-B85E-00B02B5C0B67}"/>
              </a:ext>
            </a:extLst>
          </p:cNvPr>
          <p:cNvCxnSpPr>
            <a:cxnSpLocks/>
          </p:cNvCxnSpPr>
          <p:nvPr userDrawn="1"/>
        </p:nvCxnSpPr>
        <p:spPr>
          <a:xfrm>
            <a:off x="-11430" y="6165891"/>
            <a:ext cx="6339792"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5B98AA9-64E2-C5F9-3E90-D02F312EDC52}"/>
              </a:ext>
            </a:extLst>
          </p:cNvPr>
          <p:cNvCxnSpPr>
            <a:cxnSpLocks/>
          </p:cNvCxnSpPr>
          <p:nvPr userDrawn="1"/>
        </p:nvCxnSpPr>
        <p:spPr>
          <a:xfrm>
            <a:off x="10103564" y="6165891"/>
            <a:ext cx="2088436"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6440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meline">
    <p:bg>
      <p:bgPr>
        <a:solidFill>
          <a:schemeClr val="tx2"/>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FEDE488-304D-8F7B-7181-CB5794855926}"/>
              </a:ext>
            </a:extLst>
          </p:cNvPr>
          <p:cNvCxnSpPr>
            <a:cxnSpLocks/>
          </p:cNvCxnSpPr>
          <p:nvPr userDrawn="1"/>
        </p:nvCxnSpPr>
        <p:spPr>
          <a:xfrm>
            <a:off x="1565155" y="1983947"/>
            <a:ext cx="10626845"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95A0BD26-4C3C-C934-E3C5-C4ABD369E612}"/>
              </a:ext>
            </a:extLst>
          </p:cNvPr>
          <p:cNvSpPr>
            <a:spLocks noGrp="1"/>
          </p:cNvSpPr>
          <p:nvPr>
            <p:ph type="title"/>
          </p:nvPr>
        </p:nvSpPr>
        <p:spPr>
          <a:xfrm>
            <a:off x="640080" y="73152"/>
            <a:ext cx="3227832" cy="969264"/>
          </a:xfrm>
        </p:spPr>
        <p:txBody>
          <a:bodyPr/>
          <a:lstStyle>
            <a:lvl1pPr>
              <a:defRPr>
                <a:solidFill>
                  <a:schemeClr val="accent1"/>
                </a:solidFill>
              </a:defRPr>
            </a:lvl1pPr>
          </a:lstStyle>
          <a:p>
            <a:r>
              <a:rPr lang="en-US" dirty="0"/>
              <a:t>Click to edit Master title style</a:t>
            </a:r>
          </a:p>
        </p:txBody>
      </p:sp>
      <p:sp>
        <p:nvSpPr>
          <p:cNvPr id="32" name="Picture Placeholder 31">
            <a:extLst>
              <a:ext uri="{FF2B5EF4-FFF2-40B4-BE49-F238E27FC236}">
                <a16:creationId xmlns:a16="http://schemas.microsoft.com/office/drawing/2014/main" id="{87F13219-232C-C38C-7D86-D48FAC7D8270}"/>
              </a:ext>
            </a:extLst>
          </p:cNvPr>
          <p:cNvSpPr>
            <a:spLocks noGrp="1"/>
          </p:cNvSpPr>
          <p:nvPr>
            <p:ph type="pic" sz="quarter" idx="22"/>
          </p:nvPr>
        </p:nvSpPr>
        <p:spPr>
          <a:xfrm>
            <a:off x="594360" y="1481328"/>
            <a:ext cx="969264" cy="969264"/>
          </a:xfrm>
          <a:solidFill>
            <a:schemeClr val="tx2">
              <a:lumMod val="60000"/>
              <a:lumOff val="40000"/>
            </a:schemeClr>
          </a:solidFill>
          <a:ln w="15875">
            <a:solidFill>
              <a:schemeClr val="accent1"/>
            </a:solidFill>
          </a:ln>
        </p:spPr>
        <p:txBody>
          <a:bodyPr anchor="ctr"/>
          <a:lstStyle>
            <a:lvl1pPr marL="0" indent="0" algn="ctr">
              <a:buNone/>
              <a:defRPr sz="1200"/>
            </a:lvl1pPr>
          </a:lstStyle>
          <a:p>
            <a:endParaRPr lang="en-US" dirty="0"/>
          </a:p>
        </p:txBody>
      </p:sp>
      <p:sp>
        <p:nvSpPr>
          <p:cNvPr id="19" name="Text Placeholder 2">
            <a:extLst>
              <a:ext uri="{FF2B5EF4-FFF2-40B4-BE49-F238E27FC236}">
                <a16:creationId xmlns:a16="http://schemas.microsoft.com/office/drawing/2014/main" id="{CB1722C2-4C66-F8BA-B3DD-6199116EFB25}"/>
              </a:ext>
            </a:extLst>
          </p:cNvPr>
          <p:cNvSpPr>
            <a:spLocks noGrp="1"/>
          </p:cNvSpPr>
          <p:nvPr>
            <p:ph type="body" idx="1"/>
          </p:nvPr>
        </p:nvSpPr>
        <p:spPr>
          <a:xfrm>
            <a:off x="512064" y="2743200"/>
            <a:ext cx="1389888" cy="466344"/>
          </a:xfrm>
        </p:spPr>
        <p:txBody>
          <a:bodyPr anchor="ctr"/>
          <a:lstStyle>
            <a:lvl1pPr marL="0" indent="0">
              <a:lnSpc>
                <a:spcPct val="100000"/>
              </a:lnSpc>
              <a:spcBef>
                <a:spcPts val="0"/>
              </a:spcBef>
              <a:buNone/>
              <a:defRPr sz="24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4" name="Text Placeholder 2">
            <a:extLst>
              <a:ext uri="{FF2B5EF4-FFF2-40B4-BE49-F238E27FC236}">
                <a16:creationId xmlns:a16="http://schemas.microsoft.com/office/drawing/2014/main" id="{68F906E4-47B1-BEE5-E30F-146C6869BF2D}"/>
              </a:ext>
            </a:extLst>
          </p:cNvPr>
          <p:cNvSpPr>
            <a:spLocks noGrp="1"/>
          </p:cNvSpPr>
          <p:nvPr>
            <p:ph type="body" idx="17"/>
          </p:nvPr>
        </p:nvSpPr>
        <p:spPr>
          <a:xfrm>
            <a:off x="512064" y="3218688"/>
            <a:ext cx="1801368" cy="1481328"/>
          </a:xfrm>
        </p:spPr>
        <p:txBody>
          <a:bodyPr anchor="t"/>
          <a:lstStyle>
            <a:lvl1pPr marL="0" indent="0">
              <a:lnSpc>
                <a:spcPct val="100000"/>
              </a:lnSpc>
              <a:spcBef>
                <a:spcPts val="0"/>
              </a:spcBef>
              <a:buNone/>
              <a:defRPr sz="18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33" name="Picture Placeholder 31">
            <a:extLst>
              <a:ext uri="{FF2B5EF4-FFF2-40B4-BE49-F238E27FC236}">
                <a16:creationId xmlns:a16="http://schemas.microsoft.com/office/drawing/2014/main" id="{F8C639A8-0897-2015-9829-94E98335DF21}"/>
              </a:ext>
            </a:extLst>
          </p:cNvPr>
          <p:cNvSpPr>
            <a:spLocks noGrp="1"/>
          </p:cNvSpPr>
          <p:nvPr>
            <p:ph type="pic" sz="quarter" idx="23"/>
          </p:nvPr>
        </p:nvSpPr>
        <p:spPr>
          <a:xfrm>
            <a:off x="3017520" y="1481328"/>
            <a:ext cx="969264" cy="969264"/>
          </a:xfrm>
          <a:solidFill>
            <a:schemeClr val="tx2">
              <a:lumMod val="60000"/>
              <a:lumOff val="40000"/>
            </a:schemeClr>
          </a:solidFill>
          <a:ln w="15875">
            <a:solidFill>
              <a:schemeClr val="accent1"/>
            </a:solidFill>
          </a:ln>
        </p:spPr>
        <p:txBody>
          <a:bodyPr anchor="ctr"/>
          <a:lstStyle>
            <a:lvl1pPr marL="0" indent="0" algn="ctr">
              <a:buNone/>
              <a:defRPr sz="1200"/>
            </a:lvl1pPr>
          </a:lstStyle>
          <a:p>
            <a:endParaRPr lang="en-US" dirty="0"/>
          </a:p>
        </p:txBody>
      </p:sp>
      <p:sp>
        <p:nvSpPr>
          <p:cNvPr id="21" name="Text Placeholder 2">
            <a:extLst>
              <a:ext uri="{FF2B5EF4-FFF2-40B4-BE49-F238E27FC236}">
                <a16:creationId xmlns:a16="http://schemas.microsoft.com/office/drawing/2014/main" id="{EEF857FA-9C5E-BED3-1ABB-A734EE39340B}"/>
              </a:ext>
            </a:extLst>
          </p:cNvPr>
          <p:cNvSpPr>
            <a:spLocks noGrp="1"/>
          </p:cNvSpPr>
          <p:nvPr>
            <p:ph type="body" idx="14"/>
          </p:nvPr>
        </p:nvSpPr>
        <p:spPr>
          <a:xfrm>
            <a:off x="2916936" y="2743200"/>
            <a:ext cx="1389888" cy="466344"/>
          </a:xfrm>
        </p:spPr>
        <p:txBody>
          <a:bodyPr anchor="ctr"/>
          <a:lstStyle>
            <a:lvl1pPr marL="0" indent="0">
              <a:lnSpc>
                <a:spcPct val="100000"/>
              </a:lnSpc>
              <a:spcBef>
                <a:spcPts val="0"/>
              </a:spcBef>
              <a:buNone/>
              <a:defRPr sz="24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Text Placeholder 2">
            <a:extLst>
              <a:ext uri="{FF2B5EF4-FFF2-40B4-BE49-F238E27FC236}">
                <a16:creationId xmlns:a16="http://schemas.microsoft.com/office/drawing/2014/main" id="{5C6EFDC5-2080-3126-AB93-FB89817B2C28}"/>
              </a:ext>
            </a:extLst>
          </p:cNvPr>
          <p:cNvSpPr>
            <a:spLocks noGrp="1"/>
          </p:cNvSpPr>
          <p:nvPr>
            <p:ph type="body" idx="19"/>
          </p:nvPr>
        </p:nvSpPr>
        <p:spPr>
          <a:xfrm>
            <a:off x="2916936" y="3218688"/>
            <a:ext cx="1801368" cy="1481328"/>
          </a:xfrm>
        </p:spPr>
        <p:txBody>
          <a:bodyPr anchor="t"/>
          <a:lstStyle>
            <a:lvl1pPr marL="0" indent="0">
              <a:lnSpc>
                <a:spcPct val="100000"/>
              </a:lnSpc>
              <a:spcBef>
                <a:spcPts val="0"/>
              </a:spcBef>
              <a:buNone/>
              <a:defRPr sz="18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34" name="Picture Placeholder 31">
            <a:extLst>
              <a:ext uri="{FF2B5EF4-FFF2-40B4-BE49-F238E27FC236}">
                <a16:creationId xmlns:a16="http://schemas.microsoft.com/office/drawing/2014/main" id="{6CBA6ABC-D5D1-9758-59EA-8DE549CC612D}"/>
              </a:ext>
            </a:extLst>
          </p:cNvPr>
          <p:cNvSpPr>
            <a:spLocks noGrp="1"/>
          </p:cNvSpPr>
          <p:nvPr>
            <p:ph type="pic" sz="quarter" idx="24"/>
          </p:nvPr>
        </p:nvSpPr>
        <p:spPr>
          <a:xfrm>
            <a:off x="5440680" y="1481328"/>
            <a:ext cx="969264" cy="969264"/>
          </a:xfrm>
          <a:solidFill>
            <a:schemeClr val="tx2">
              <a:lumMod val="60000"/>
              <a:lumOff val="40000"/>
            </a:schemeClr>
          </a:solidFill>
          <a:ln w="15875">
            <a:solidFill>
              <a:schemeClr val="accent1"/>
            </a:solidFill>
          </a:ln>
        </p:spPr>
        <p:txBody>
          <a:bodyPr anchor="ctr"/>
          <a:lstStyle>
            <a:lvl1pPr marL="0" indent="0" algn="ctr">
              <a:buNone/>
              <a:defRPr sz="1200"/>
            </a:lvl1pPr>
          </a:lstStyle>
          <a:p>
            <a:endParaRPr lang="en-US" dirty="0"/>
          </a:p>
        </p:txBody>
      </p:sp>
      <p:sp>
        <p:nvSpPr>
          <p:cNvPr id="22" name="Text Placeholder 2">
            <a:extLst>
              <a:ext uri="{FF2B5EF4-FFF2-40B4-BE49-F238E27FC236}">
                <a16:creationId xmlns:a16="http://schemas.microsoft.com/office/drawing/2014/main" id="{F990F14B-1D1F-AA8D-BB23-FA8F7EEF666B}"/>
              </a:ext>
            </a:extLst>
          </p:cNvPr>
          <p:cNvSpPr>
            <a:spLocks noGrp="1"/>
          </p:cNvSpPr>
          <p:nvPr>
            <p:ph type="body" idx="15"/>
          </p:nvPr>
        </p:nvSpPr>
        <p:spPr>
          <a:xfrm>
            <a:off x="5358384" y="2743200"/>
            <a:ext cx="1389888" cy="466344"/>
          </a:xfrm>
        </p:spPr>
        <p:txBody>
          <a:bodyPr anchor="ctr"/>
          <a:lstStyle>
            <a:lvl1pPr marL="0" indent="0">
              <a:lnSpc>
                <a:spcPct val="100000"/>
              </a:lnSpc>
              <a:spcBef>
                <a:spcPts val="0"/>
              </a:spcBef>
              <a:buNone/>
              <a:defRPr sz="24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7" name="Text Placeholder 2">
            <a:extLst>
              <a:ext uri="{FF2B5EF4-FFF2-40B4-BE49-F238E27FC236}">
                <a16:creationId xmlns:a16="http://schemas.microsoft.com/office/drawing/2014/main" id="{D6CD9CDA-E122-F6EB-30B5-26D7E17771AB}"/>
              </a:ext>
            </a:extLst>
          </p:cNvPr>
          <p:cNvSpPr>
            <a:spLocks noGrp="1"/>
          </p:cNvSpPr>
          <p:nvPr>
            <p:ph type="body" idx="20"/>
          </p:nvPr>
        </p:nvSpPr>
        <p:spPr>
          <a:xfrm>
            <a:off x="5358384" y="3218688"/>
            <a:ext cx="1801368" cy="1481328"/>
          </a:xfrm>
        </p:spPr>
        <p:txBody>
          <a:bodyPr anchor="t"/>
          <a:lstStyle>
            <a:lvl1pPr marL="0" indent="0">
              <a:lnSpc>
                <a:spcPct val="100000"/>
              </a:lnSpc>
              <a:spcBef>
                <a:spcPts val="0"/>
              </a:spcBef>
              <a:buNone/>
              <a:defRPr sz="18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35" name="Picture Placeholder 31">
            <a:extLst>
              <a:ext uri="{FF2B5EF4-FFF2-40B4-BE49-F238E27FC236}">
                <a16:creationId xmlns:a16="http://schemas.microsoft.com/office/drawing/2014/main" id="{8AC38C98-F011-6729-EA3D-B9F72D88DBB5}"/>
              </a:ext>
            </a:extLst>
          </p:cNvPr>
          <p:cNvSpPr>
            <a:spLocks noGrp="1"/>
          </p:cNvSpPr>
          <p:nvPr>
            <p:ph type="pic" sz="quarter" idx="25"/>
          </p:nvPr>
        </p:nvSpPr>
        <p:spPr>
          <a:xfrm>
            <a:off x="7744968" y="1481328"/>
            <a:ext cx="969264" cy="969264"/>
          </a:xfrm>
          <a:solidFill>
            <a:schemeClr val="tx2">
              <a:lumMod val="60000"/>
              <a:lumOff val="40000"/>
            </a:schemeClr>
          </a:solidFill>
          <a:ln w="15875">
            <a:solidFill>
              <a:schemeClr val="accent1"/>
            </a:solidFill>
          </a:ln>
        </p:spPr>
        <p:txBody>
          <a:bodyPr anchor="ctr"/>
          <a:lstStyle>
            <a:lvl1pPr marL="0" indent="0" algn="ctr">
              <a:buNone/>
              <a:defRPr sz="1200"/>
            </a:lvl1pPr>
          </a:lstStyle>
          <a:p>
            <a:endParaRPr lang="en-US" dirty="0"/>
          </a:p>
        </p:txBody>
      </p:sp>
      <p:sp>
        <p:nvSpPr>
          <p:cNvPr id="23" name="Text Placeholder 2">
            <a:extLst>
              <a:ext uri="{FF2B5EF4-FFF2-40B4-BE49-F238E27FC236}">
                <a16:creationId xmlns:a16="http://schemas.microsoft.com/office/drawing/2014/main" id="{01D32DAF-E8E7-6294-0961-BC9CCFB6F413}"/>
              </a:ext>
            </a:extLst>
          </p:cNvPr>
          <p:cNvSpPr>
            <a:spLocks noGrp="1"/>
          </p:cNvSpPr>
          <p:nvPr>
            <p:ph type="body" idx="16"/>
          </p:nvPr>
        </p:nvSpPr>
        <p:spPr>
          <a:xfrm>
            <a:off x="7644384" y="2743200"/>
            <a:ext cx="1389888" cy="466344"/>
          </a:xfrm>
        </p:spPr>
        <p:txBody>
          <a:bodyPr anchor="ctr"/>
          <a:lstStyle>
            <a:lvl1pPr marL="0" indent="0">
              <a:lnSpc>
                <a:spcPct val="100000"/>
              </a:lnSpc>
              <a:spcBef>
                <a:spcPts val="0"/>
              </a:spcBef>
              <a:buNone/>
              <a:defRPr sz="24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8" name="Text Placeholder 2">
            <a:extLst>
              <a:ext uri="{FF2B5EF4-FFF2-40B4-BE49-F238E27FC236}">
                <a16:creationId xmlns:a16="http://schemas.microsoft.com/office/drawing/2014/main" id="{C9875650-BD0D-32C5-3819-F8C14365B414}"/>
              </a:ext>
            </a:extLst>
          </p:cNvPr>
          <p:cNvSpPr>
            <a:spLocks noGrp="1"/>
          </p:cNvSpPr>
          <p:nvPr>
            <p:ph type="body" idx="21"/>
          </p:nvPr>
        </p:nvSpPr>
        <p:spPr>
          <a:xfrm>
            <a:off x="7644384" y="3218688"/>
            <a:ext cx="1801368" cy="1481328"/>
          </a:xfrm>
        </p:spPr>
        <p:txBody>
          <a:bodyPr anchor="t"/>
          <a:lstStyle>
            <a:lvl1pPr marL="0" indent="0">
              <a:lnSpc>
                <a:spcPct val="100000"/>
              </a:lnSpc>
              <a:spcBef>
                <a:spcPts val="0"/>
              </a:spcBef>
              <a:buNone/>
              <a:defRPr sz="18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36" name="Picture Placeholder 31">
            <a:extLst>
              <a:ext uri="{FF2B5EF4-FFF2-40B4-BE49-F238E27FC236}">
                <a16:creationId xmlns:a16="http://schemas.microsoft.com/office/drawing/2014/main" id="{40E68EB8-B0D8-E5D4-CE19-45219E4D7038}"/>
              </a:ext>
            </a:extLst>
          </p:cNvPr>
          <p:cNvSpPr>
            <a:spLocks noGrp="1"/>
          </p:cNvSpPr>
          <p:nvPr>
            <p:ph type="pic" sz="quarter" idx="26"/>
          </p:nvPr>
        </p:nvSpPr>
        <p:spPr>
          <a:xfrm>
            <a:off x="10204704" y="1481328"/>
            <a:ext cx="969264" cy="969264"/>
          </a:xfrm>
          <a:solidFill>
            <a:schemeClr val="tx2">
              <a:lumMod val="60000"/>
              <a:lumOff val="40000"/>
            </a:schemeClr>
          </a:solidFill>
          <a:ln w="15875">
            <a:solidFill>
              <a:schemeClr val="accent1"/>
            </a:solidFill>
          </a:ln>
        </p:spPr>
        <p:txBody>
          <a:bodyPr anchor="ctr"/>
          <a:lstStyle>
            <a:lvl1pPr marL="0" indent="0" algn="ctr">
              <a:buNone/>
              <a:defRPr sz="1200"/>
            </a:lvl1pPr>
          </a:lstStyle>
          <a:p>
            <a:endParaRPr lang="en-US" dirty="0"/>
          </a:p>
        </p:txBody>
      </p:sp>
      <p:sp>
        <p:nvSpPr>
          <p:cNvPr id="20" name="Text Placeholder 4">
            <a:extLst>
              <a:ext uri="{FF2B5EF4-FFF2-40B4-BE49-F238E27FC236}">
                <a16:creationId xmlns:a16="http://schemas.microsoft.com/office/drawing/2014/main" id="{7D1D0610-E513-F5EA-0393-622F692CA0F2}"/>
              </a:ext>
            </a:extLst>
          </p:cNvPr>
          <p:cNvSpPr>
            <a:spLocks noGrp="1"/>
          </p:cNvSpPr>
          <p:nvPr>
            <p:ph type="body" sz="quarter" idx="3"/>
          </p:nvPr>
        </p:nvSpPr>
        <p:spPr>
          <a:xfrm>
            <a:off x="10113264" y="2743200"/>
            <a:ext cx="1389888" cy="466344"/>
          </a:xfrm>
        </p:spPr>
        <p:txBody>
          <a:bodyPr anchor="ctr"/>
          <a:lstStyle>
            <a:lvl1pPr marL="0" indent="0">
              <a:lnSpc>
                <a:spcPct val="100000"/>
              </a:lnSpc>
              <a:spcBef>
                <a:spcPts val="0"/>
              </a:spcBef>
              <a:buNone/>
              <a:defRPr sz="24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5" name="Text Placeholder 4">
            <a:extLst>
              <a:ext uri="{FF2B5EF4-FFF2-40B4-BE49-F238E27FC236}">
                <a16:creationId xmlns:a16="http://schemas.microsoft.com/office/drawing/2014/main" id="{3BF37293-4E33-5570-29ED-04EB525DD199}"/>
              </a:ext>
            </a:extLst>
          </p:cNvPr>
          <p:cNvSpPr>
            <a:spLocks noGrp="1"/>
          </p:cNvSpPr>
          <p:nvPr>
            <p:ph type="body" sz="quarter" idx="18"/>
          </p:nvPr>
        </p:nvSpPr>
        <p:spPr>
          <a:xfrm>
            <a:off x="10113264" y="3218688"/>
            <a:ext cx="1801368" cy="1481328"/>
          </a:xfrm>
        </p:spPr>
        <p:txBody>
          <a:bodyPr anchor="t"/>
          <a:lstStyle>
            <a:lvl1pPr marL="0" indent="0">
              <a:lnSpc>
                <a:spcPct val="100000"/>
              </a:lnSpc>
              <a:spcBef>
                <a:spcPts val="0"/>
              </a:spcBef>
              <a:buNone/>
              <a:defRPr sz="18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Slide Number Placeholder 5">
            <a:extLst>
              <a:ext uri="{FF2B5EF4-FFF2-40B4-BE49-F238E27FC236}">
                <a16:creationId xmlns:a16="http://schemas.microsoft.com/office/drawing/2014/main" id="{2101ABA6-5EA3-1AE9-0825-523073F786ED}"/>
              </a:ext>
            </a:extLst>
          </p:cNvPr>
          <p:cNvSpPr>
            <a:spLocks noGrp="1"/>
          </p:cNvSpPr>
          <p:nvPr>
            <p:ph type="sldNum" sz="quarter" idx="12"/>
          </p:nvPr>
        </p:nvSpPr>
        <p:spPr>
          <a:xfrm>
            <a:off x="616640" y="6517634"/>
            <a:ext cx="950258" cy="274320"/>
          </a:xfrm>
          <a:prstGeom prst="rect">
            <a:avLst/>
          </a:prstGeom>
        </p:spPr>
        <p:txBody>
          <a:bodyPr/>
          <a:lstStyle>
            <a:lvl1pPr>
              <a:defRPr>
                <a:solidFill>
                  <a:schemeClr val="accent1"/>
                </a:solidFill>
              </a:defRPr>
            </a:lvl1pPr>
          </a:lstStyle>
          <a:p>
            <a:fld id="{84D792B7-0397-C047-AE12-1A03F7E3DC83}" type="slidenum">
              <a:rPr lang="en-US" smtClean="0"/>
              <a:pPr/>
              <a:t>‹#›</a:t>
            </a:fld>
            <a:endParaRPr lang="en-US" dirty="0"/>
          </a:p>
        </p:txBody>
      </p:sp>
      <p:sp>
        <p:nvSpPr>
          <p:cNvPr id="5" name="Footer Placeholder 4">
            <a:extLst>
              <a:ext uri="{FF2B5EF4-FFF2-40B4-BE49-F238E27FC236}">
                <a16:creationId xmlns:a16="http://schemas.microsoft.com/office/drawing/2014/main" id="{726C5317-E14C-8E61-2C1E-0430778E8A0C}"/>
              </a:ext>
            </a:extLst>
          </p:cNvPr>
          <p:cNvSpPr>
            <a:spLocks noGrp="1"/>
          </p:cNvSpPr>
          <p:nvPr>
            <p:ph type="ftr" sz="quarter" idx="11"/>
          </p:nvPr>
        </p:nvSpPr>
        <p:spPr>
          <a:xfrm>
            <a:off x="4808250" y="6517634"/>
            <a:ext cx="2572870" cy="274320"/>
          </a:xfrm>
          <a:prstGeom prst="rect">
            <a:avLst/>
          </a:prstGeom>
        </p:spPr>
        <p:txBody>
          <a:bodyPr/>
          <a:lstStyle>
            <a:lvl1pPr>
              <a:defRPr>
                <a:solidFill>
                  <a:schemeClr val="accent1"/>
                </a:solidFill>
              </a:defRPr>
            </a:lvl1pPr>
          </a:lstStyle>
          <a:p>
            <a:r>
              <a:rPr lang="en-US"/>
              <a:t>presentation title</a:t>
            </a:r>
            <a:endParaRPr lang="en-US" dirty="0"/>
          </a:p>
        </p:txBody>
      </p:sp>
      <p:sp>
        <p:nvSpPr>
          <p:cNvPr id="4" name="Date Placeholder 3">
            <a:extLst>
              <a:ext uri="{FF2B5EF4-FFF2-40B4-BE49-F238E27FC236}">
                <a16:creationId xmlns:a16="http://schemas.microsoft.com/office/drawing/2014/main" id="{5A514D0E-ED92-E1A4-0E78-546375A0A63E}"/>
              </a:ext>
            </a:extLst>
          </p:cNvPr>
          <p:cNvSpPr>
            <a:spLocks noGrp="1"/>
          </p:cNvSpPr>
          <p:nvPr>
            <p:ph type="dt" sz="half" idx="10"/>
          </p:nvPr>
        </p:nvSpPr>
        <p:spPr/>
        <p:txBody>
          <a:bodyPr/>
          <a:lstStyle>
            <a:lvl1pPr>
              <a:defRPr>
                <a:solidFill>
                  <a:schemeClr val="accent1"/>
                </a:solidFill>
              </a:defRPr>
            </a:lvl1pPr>
          </a:lstStyle>
          <a:p>
            <a:r>
              <a:rPr lang="en-US"/>
              <a:t>20XX</a:t>
            </a:r>
            <a:endParaRPr lang="en-US" dirty="0"/>
          </a:p>
        </p:txBody>
      </p:sp>
      <p:cxnSp>
        <p:nvCxnSpPr>
          <p:cNvPr id="8" name="Straight Connector 7">
            <a:extLst>
              <a:ext uri="{FF2B5EF4-FFF2-40B4-BE49-F238E27FC236}">
                <a16:creationId xmlns:a16="http://schemas.microsoft.com/office/drawing/2014/main" id="{DEEA677E-8DEA-5E75-BA4B-23D1BA7F8E99}"/>
              </a:ext>
            </a:extLst>
          </p:cNvPr>
          <p:cNvCxnSpPr>
            <a:cxnSpLocks/>
          </p:cNvCxnSpPr>
          <p:nvPr userDrawn="1"/>
        </p:nvCxnSpPr>
        <p:spPr>
          <a:xfrm>
            <a:off x="3866404" y="522548"/>
            <a:ext cx="8325596"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B3319DB-4A46-5428-C6CC-D0751895D66F}"/>
              </a:ext>
            </a:extLst>
          </p:cNvPr>
          <p:cNvCxnSpPr>
            <a:cxnSpLocks/>
          </p:cNvCxnSpPr>
          <p:nvPr userDrawn="1"/>
        </p:nvCxnSpPr>
        <p:spPr>
          <a:xfrm>
            <a:off x="0" y="5757057"/>
            <a:ext cx="850485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2B810B-B523-F767-647B-12432989B2E9}"/>
              </a:ext>
            </a:extLst>
          </p:cNvPr>
          <p:cNvCxnSpPr>
            <a:cxnSpLocks/>
          </p:cNvCxnSpPr>
          <p:nvPr userDrawn="1"/>
        </p:nvCxnSpPr>
        <p:spPr>
          <a:xfrm>
            <a:off x="0" y="6439485"/>
            <a:ext cx="121920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Text Placeholder 16">
            <a:extLst>
              <a:ext uri="{FF2B5EF4-FFF2-40B4-BE49-F238E27FC236}">
                <a16:creationId xmlns:a16="http://schemas.microsoft.com/office/drawing/2014/main" id="{2A089CB3-1FD6-52E9-890B-0C5EC799D8A1}"/>
              </a:ext>
            </a:extLst>
          </p:cNvPr>
          <p:cNvSpPr>
            <a:spLocks noGrp="1"/>
          </p:cNvSpPr>
          <p:nvPr>
            <p:ph type="body" sz="quarter" idx="13"/>
          </p:nvPr>
        </p:nvSpPr>
        <p:spPr>
          <a:xfrm>
            <a:off x="8836655" y="5143104"/>
            <a:ext cx="3355345" cy="1252728"/>
          </a:xfrm>
        </p:spPr>
        <p:txBody>
          <a:bodyPr anchor="ctr"/>
          <a:lstStyle>
            <a:lvl1pPr marL="0" indent="0">
              <a:buNone/>
              <a:defRPr sz="4000">
                <a:solidFill>
                  <a:schemeClr val="accent1"/>
                </a:solidFill>
                <a:latin typeface="+mj-lt"/>
              </a:defRPr>
            </a:lvl1pPr>
          </a:lstStyle>
          <a:p>
            <a:pPr lvl="0"/>
            <a:r>
              <a:rPr lang="en-US" dirty="0"/>
              <a:t>Click to edit Master text styles</a:t>
            </a:r>
          </a:p>
        </p:txBody>
      </p:sp>
    </p:spTree>
    <p:extLst>
      <p:ext uri="{BB962C8B-B14F-4D97-AF65-F5344CB8AC3E}">
        <p14:creationId xmlns:p14="http://schemas.microsoft.com/office/powerpoint/2010/main" val="1961278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0672C-3B98-424B-3047-A14FF403A81D}"/>
              </a:ext>
            </a:extLst>
          </p:cNvPr>
          <p:cNvSpPr>
            <a:spLocks noGrp="1"/>
          </p:cNvSpPr>
          <p:nvPr>
            <p:ph type="title"/>
          </p:nvPr>
        </p:nvSpPr>
        <p:spPr>
          <a:xfrm>
            <a:off x="466344" y="36576"/>
            <a:ext cx="5294376" cy="969264"/>
          </a:xfrm>
        </p:spPr>
        <p:txBody>
          <a:bodyPr/>
          <a:lstStyle>
            <a:lvl1pPr>
              <a:lnSpc>
                <a:spcPct val="100000"/>
              </a:lnSpc>
              <a:defRPr>
                <a:solidFill>
                  <a:schemeClr val="accent1"/>
                </a:solidFill>
              </a:defRPr>
            </a:lvl1pPr>
          </a:lstStyle>
          <a:p>
            <a:r>
              <a:rPr lang="en-US" dirty="0"/>
              <a:t>Click to edit Master title style</a:t>
            </a:r>
          </a:p>
        </p:txBody>
      </p:sp>
      <p:sp>
        <p:nvSpPr>
          <p:cNvPr id="22" name="Picture Placeholder 20">
            <a:extLst>
              <a:ext uri="{FF2B5EF4-FFF2-40B4-BE49-F238E27FC236}">
                <a16:creationId xmlns:a16="http://schemas.microsoft.com/office/drawing/2014/main" id="{656258F0-1496-C756-9648-B7772E2B1113}"/>
              </a:ext>
            </a:extLst>
          </p:cNvPr>
          <p:cNvSpPr>
            <a:spLocks noGrp="1"/>
          </p:cNvSpPr>
          <p:nvPr>
            <p:ph type="pic" sz="quarter" idx="13"/>
          </p:nvPr>
        </p:nvSpPr>
        <p:spPr>
          <a:xfrm>
            <a:off x="444501" y="1592221"/>
            <a:ext cx="5207000" cy="4292599"/>
          </a:xfrm>
          <a:ln w="15875">
            <a:solidFill>
              <a:schemeClr val="accent1"/>
            </a:solidFill>
          </a:ln>
        </p:spPr>
        <p:txBody>
          <a:bodyPr anchor="ctr"/>
          <a:lstStyle>
            <a:lvl1pPr marL="0" indent="0" algn="ctr">
              <a:buFontTx/>
              <a:buNone/>
              <a:defRPr>
                <a:solidFill>
                  <a:schemeClr val="accent1"/>
                </a:solidFill>
              </a:defRPr>
            </a:lvl1pPr>
          </a:lstStyle>
          <a:p>
            <a:endParaRPr lang="en-US" dirty="0"/>
          </a:p>
        </p:txBody>
      </p:sp>
      <p:sp>
        <p:nvSpPr>
          <p:cNvPr id="3" name="Text Placeholder 2">
            <a:extLst>
              <a:ext uri="{FF2B5EF4-FFF2-40B4-BE49-F238E27FC236}">
                <a16:creationId xmlns:a16="http://schemas.microsoft.com/office/drawing/2014/main" id="{39399D7D-8B9F-47AD-ACF1-0FAA45069006}"/>
              </a:ext>
            </a:extLst>
          </p:cNvPr>
          <p:cNvSpPr>
            <a:spLocks noGrp="1"/>
          </p:cNvSpPr>
          <p:nvPr>
            <p:ph type="body" idx="1"/>
          </p:nvPr>
        </p:nvSpPr>
        <p:spPr>
          <a:xfrm>
            <a:off x="6565392" y="740664"/>
            <a:ext cx="5157787" cy="466344"/>
          </a:xfrm>
        </p:spPr>
        <p:txBody>
          <a:bodyPr anchor="ctr"/>
          <a:lstStyle>
            <a:lvl1pPr marL="0" indent="0">
              <a:buNone/>
              <a:defRPr sz="24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FD2E9DC0-11F7-BF92-00BF-7C7E94670C1C}"/>
              </a:ext>
            </a:extLst>
          </p:cNvPr>
          <p:cNvSpPr>
            <a:spLocks noGrp="1"/>
          </p:cNvSpPr>
          <p:nvPr>
            <p:ph sz="half" idx="2"/>
          </p:nvPr>
        </p:nvSpPr>
        <p:spPr>
          <a:xfrm>
            <a:off x="6565392" y="1417320"/>
            <a:ext cx="5157787" cy="2029968"/>
          </a:xfrm>
        </p:spPr>
        <p:txBody>
          <a:bodyPr/>
          <a:lstStyle>
            <a:lvl1pPr>
              <a:lnSpc>
                <a:spcPct val="100000"/>
              </a:lnSpc>
              <a:spcBef>
                <a:spcPts val="1800"/>
              </a:spcBef>
              <a:defRPr sz="1800">
                <a:solidFill>
                  <a:schemeClr val="accent1"/>
                </a:solidFill>
              </a:defRPr>
            </a:lvl1pPr>
            <a:lvl2pPr>
              <a:lnSpc>
                <a:spcPct val="100000"/>
              </a:lnSpc>
              <a:spcBef>
                <a:spcPts val="600"/>
              </a:spcBef>
              <a:defRPr sz="1600">
                <a:solidFill>
                  <a:schemeClr val="accent1"/>
                </a:solidFill>
              </a:defRPr>
            </a:lvl2pPr>
            <a:lvl3pPr>
              <a:lnSpc>
                <a:spcPct val="100000"/>
              </a:lnSpc>
              <a:spcBef>
                <a:spcPts val="600"/>
              </a:spcBef>
              <a:defRPr sz="1400">
                <a:solidFill>
                  <a:schemeClr val="accent1"/>
                </a:solidFill>
              </a:defRPr>
            </a:lvl3pPr>
            <a:lvl4pPr>
              <a:lnSpc>
                <a:spcPct val="100000"/>
              </a:lnSpc>
              <a:spcBef>
                <a:spcPts val="600"/>
              </a:spcBef>
              <a:defRPr sz="1200">
                <a:solidFill>
                  <a:schemeClr val="accent1"/>
                </a:solidFill>
              </a:defRPr>
            </a:lvl4pPr>
            <a:lvl5pPr>
              <a:lnSpc>
                <a:spcPct val="100000"/>
              </a:lnSpc>
              <a:spcBef>
                <a:spcPts val="600"/>
              </a:spcBef>
              <a:defRPr sz="1200">
                <a:solidFill>
                  <a:schemeClr val="accent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FA110F4B-383C-979A-7C67-60731A902CCF}"/>
              </a:ext>
            </a:extLst>
          </p:cNvPr>
          <p:cNvSpPr>
            <a:spLocks noGrp="1"/>
          </p:cNvSpPr>
          <p:nvPr>
            <p:ph type="body" sz="quarter" idx="3"/>
          </p:nvPr>
        </p:nvSpPr>
        <p:spPr>
          <a:xfrm>
            <a:off x="6565392" y="3941064"/>
            <a:ext cx="5183188" cy="466344"/>
          </a:xfrm>
        </p:spPr>
        <p:txBody>
          <a:bodyPr anchor="ctr"/>
          <a:lstStyle>
            <a:lvl1pPr marL="0" indent="0">
              <a:buNone/>
              <a:defRPr sz="24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0758E51B-C92F-F9B7-5D67-2EE0685CCF12}"/>
              </a:ext>
            </a:extLst>
          </p:cNvPr>
          <p:cNvSpPr>
            <a:spLocks noGrp="1"/>
          </p:cNvSpPr>
          <p:nvPr>
            <p:ph sz="quarter" idx="4"/>
          </p:nvPr>
        </p:nvSpPr>
        <p:spPr>
          <a:xfrm>
            <a:off x="6565392" y="4485555"/>
            <a:ext cx="5183188" cy="1197864"/>
          </a:xfrm>
        </p:spPr>
        <p:txBody>
          <a:bodyPr/>
          <a:lstStyle>
            <a:lvl1pPr>
              <a:lnSpc>
                <a:spcPct val="100000"/>
              </a:lnSpc>
              <a:spcBef>
                <a:spcPts val="1800"/>
              </a:spcBef>
              <a:defRPr sz="1800">
                <a:solidFill>
                  <a:schemeClr val="accent1"/>
                </a:solidFill>
              </a:defRPr>
            </a:lvl1pPr>
            <a:lvl2pPr>
              <a:lnSpc>
                <a:spcPct val="100000"/>
              </a:lnSpc>
              <a:spcBef>
                <a:spcPts val="600"/>
              </a:spcBef>
              <a:defRPr sz="1600">
                <a:solidFill>
                  <a:schemeClr val="accent1"/>
                </a:solidFill>
              </a:defRPr>
            </a:lvl2pPr>
            <a:lvl3pPr>
              <a:lnSpc>
                <a:spcPct val="100000"/>
              </a:lnSpc>
              <a:spcBef>
                <a:spcPts val="600"/>
              </a:spcBef>
              <a:defRPr sz="1400">
                <a:solidFill>
                  <a:schemeClr val="accent1"/>
                </a:solidFill>
              </a:defRPr>
            </a:lvl3pPr>
            <a:lvl4pPr>
              <a:lnSpc>
                <a:spcPct val="100000"/>
              </a:lnSpc>
              <a:spcBef>
                <a:spcPts val="600"/>
              </a:spcBef>
              <a:defRPr sz="1200">
                <a:solidFill>
                  <a:schemeClr val="accent1"/>
                </a:solidFill>
              </a:defRPr>
            </a:lvl4pPr>
            <a:lvl5pPr>
              <a:lnSpc>
                <a:spcPct val="100000"/>
              </a:lnSpc>
              <a:spcBef>
                <a:spcPts val="600"/>
              </a:spcBef>
              <a:defRPr sz="1200">
                <a:solidFill>
                  <a:schemeClr val="accent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a:extLst>
              <a:ext uri="{FF2B5EF4-FFF2-40B4-BE49-F238E27FC236}">
                <a16:creationId xmlns:a16="http://schemas.microsoft.com/office/drawing/2014/main" id="{2F376A9B-4626-290B-917F-B57D35120DB4}"/>
              </a:ext>
            </a:extLst>
          </p:cNvPr>
          <p:cNvSpPr>
            <a:spLocks noGrp="1"/>
          </p:cNvSpPr>
          <p:nvPr>
            <p:ph type="sldNum" sz="quarter" idx="12"/>
          </p:nvPr>
        </p:nvSpPr>
        <p:spPr>
          <a:xfrm>
            <a:off x="616640" y="6517634"/>
            <a:ext cx="950258" cy="274320"/>
          </a:xfrm>
          <a:prstGeom prst="rect">
            <a:avLst/>
          </a:prstGeom>
        </p:spPr>
        <p:txBody>
          <a:bodyPr/>
          <a:lstStyle>
            <a:lvl1pPr>
              <a:defRPr>
                <a:solidFill>
                  <a:schemeClr val="accent1"/>
                </a:solidFill>
              </a:defRPr>
            </a:lvl1pPr>
          </a:lstStyle>
          <a:p>
            <a:fld id="{84D792B7-0397-C047-AE12-1A03F7E3DC83}" type="slidenum">
              <a:rPr lang="en-US" smtClean="0"/>
              <a:pPr/>
              <a:t>‹#›</a:t>
            </a:fld>
            <a:endParaRPr lang="en-US" dirty="0"/>
          </a:p>
        </p:txBody>
      </p:sp>
      <p:sp>
        <p:nvSpPr>
          <p:cNvPr id="8" name="Footer Placeholder 7">
            <a:extLst>
              <a:ext uri="{FF2B5EF4-FFF2-40B4-BE49-F238E27FC236}">
                <a16:creationId xmlns:a16="http://schemas.microsoft.com/office/drawing/2014/main" id="{7147E33F-E2CD-B99B-7A79-CDC2550A1465}"/>
              </a:ext>
            </a:extLst>
          </p:cNvPr>
          <p:cNvSpPr>
            <a:spLocks noGrp="1"/>
          </p:cNvSpPr>
          <p:nvPr>
            <p:ph type="ftr" sz="quarter" idx="11"/>
          </p:nvPr>
        </p:nvSpPr>
        <p:spPr>
          <a:xfrm>
            <a:off x="4808250" y="6517634"/>
            <a:ext cx="2572870" cy="274320"/>
          </a:xfrm>
          <a:prstGeom prst="rect">
            <a:avLst/>
          </a:prstGeom>
        </p:spPr>
        <p:txBody>
          <a:bodyPr/>
          <a:lstStyle>
            <a:lvl1pPr>
              <a:defRPr>
                <a:solidFill>
                  <a:schemeClr val="accent1"/>
                </a:solidFill>
              </a:defRPr>
            </a:lvl1pPr>
          </a:lstStyle>
          <a:p>
            <a:r>
              <a:rPr lang="en-US"/>
              <a:t>presentation title</a:t>
            </a:r>
            <a:endParaRPr lang="en-US" dirty="0"/>
          </a:p>
        </p:txBody>
      </p:sp>
      <p:sp>
        <p:nvSpPr>
          <p:cNvPr id="7" name="Date Placeholder 6">
            <a:extLst>
              <a:ext uri="{FF2B5EF4-FFF2-40B4-BE49-F238E27FC236}">
                <a16:creationId xmlns:a16="http://schemas.microsoft.com/office/drawing/2014/main" id="{7427C822-3603-1035-6BD5-07AEADACE876}"/>
              </a:ext>
            </a:extLst>
          </p:cNvPr>
          <p:cNvSpPr>
            <a:spLocks noGrp="1"/>
          </p:cNvSpPr>
          <p:nvPr>
            <p:ph type="dt" sz="half" idx="10"/>
          </p:nvPr>
        </p:nvSpPr>
        <p:spPr/>
        <p:txBody>
          <a:bodyPr/>
          <a:lstStyle>
            <a:lvl1pPr>
              <a:defRPr>
                <a:solidFill>
                  <a:schemeClr val="accent1"/>
                </a:solidFill>
              </a:defRPr>
            </a:lvl1pPr>
          </a:lstStyle>
          <a:p>
            <a:r>
              <a:rPr lang="en-US"/>
              <a:t>20XX</a:t>
            </a:r>
            <a:endParaRPr lang="en-US" dirty="0"/>
          </a:p>
        </p:txBody>
      </p:sp>
      <p:cxnSp>
        <p:nvCxnSpPr>
          <p:cNvPr id="11" name="Straight Connector 10">
            <a:extLst>
              <a:ext uri="{FF2B5EF4-FFF2-40B4-BE49-F238E27FC236}">
                <a16:creationId xmlns:a16="http://schemas.microsoft.com/office/drawing/2014/main" id="{BE816DB4-C374-189A-F1F8-5F1B43EC2B71}"/>
              </a:ext>
            </a:extLst>
          </p:cNvPr>
          <p:cNvCxnSpPr>
            <a:cxnSpLocks/>
          </p:cNvCxnSpPr>
          <p:nvPr userDrawn="1"/>
        </p:nvCxnSpPr>
        <p:spPr>
          <a:xfrm>
            <a:off x="0" y="1037557"/>
            <a:ext cx="60960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FEC7540-FB09-0AE1-04FF-3706800F4DB6}"/>
              </a:ext>
            </a:extLst>
          </p:cNvPr>
          <p:cNvCxnSpPr>
            <a:cxnSpLocks/>
          </p:cNvCxnSpPr>
          <p:nvPr userDrawn="1"/>
        </p:nvCxnSpPr>
        <p:spPr>
          <a:xfrm flipV="1">
            <a:off x="6096000" y="0"/>
            <a:ext cx="0" cy="6439485"/>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69421D4-0B4D-95CB-4FCB-E139DCBAD9BB}"/>
              </a:ext>
            </a:extLst>
          </p:cNvPr>
          <p:cNvCxnSpPr>
            <a:cxnSpLocks/>
          </p:cNvCxnSpPr>
          <p:nvPr userDrawn="1"/>
        </p:nvCxnSpPr>
        <p:spPr>
          <a:xfrm>
            <a:off x="0" y="6439485"/>
            <a:ext cx="121920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78489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ntent">
    <p:bg>
      <p:bgPr>
        <a:solidFill>
          <a:schemeClr val="accent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B0F0B75-DD75-7194-E40A-3AA5DD203B15}"/>
              </a:ext>
            </a:extLst>
          </p:cNvPr>
          <p:cNvSpPr/>
          <p:nvPr userDrawn="1"/>
        </p:nvSpPr>
        <p:spPr>
          <a:xfrm>
            <a:off x="3886830" y="1031243"/>
            <a:ext cx="7906804" cy="540624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4">
                  <a:lumMod val="20000"/>
                  <a:lumOff val="80000"/>
                </a:schemeClr>
              </a:solidFill>
            </a:endParaRPr>
          </a:p>
        </p:txBody>
      </p:sp>
      <p:sp>
        <p:nvSpPr>
          <p:cNvPr id="9" name="Rectangle 8">
            <a:extLst>
              <a:ext uri="{FF2B5EF4-FFF2-40B4-BE49-F238E27FC236}">
                <a16:creationId xmlns:a16="http://schemas.microsoft.com/office/drawing/2014/main" id="{AEB85F28-9AE2-01CA-E801-96F2F2ACC4FE}"/>
              </a:ext>
            </a:extLst>
          </p:cNvPr>
          <p:cNvSpPr/>
          <p:nvPr userDrawn="1"/>
        </p:nvSpPr>
        <p:spPr>
          <a:xfrm>
            <a:off x="409046" y="1042071"/>
            <a:ext cx="3455590" cy="5395417"/>
          </a:xfrm>
          <a:prstGeom prst="rect">
            <a:avLst/>
          </a:prstGeom>
          <a:solidFill>
            <a:schemeClr val="accent6">
              <a:lumMod val="40000"/>
              <a:lumOff val="6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5A0BD26-4C3C-C934-E3C5-C4ABD369E612}"/>
              </a:ext>
            </a:extLst>
          </p:cNvPr>
          <p:cNvSpPr>
            <a:spLocks noGrp="1"/>
          </p:cNvSpPr>
          <p:nvPr>
            <p:ph type="title"/>
          </p:nvPr>
        </p:nvSpPr>
        <p:spPr>
          <a:xfrm>
            <a:off x="2039112" y="64008"/>
            <a:ext cx="8165592" cy="969264"/>
          </a:xfrm>
        </p:spPr>
        <p:txBody>
          <a:bodyPr/>
          <a:lstStyle>
            <a:lvl1pPr algn="ctr">
              <a:defRPr/>
            </a:lvl1pPr>
          </a:lstStyle>
          <a:p>
            <a:r>
              <a:rPr lang="en-US" dirty="0"/>
              <a:t>Click to edit Master title style</a:t>
            </a:r>
          </a:p>
        </p:txBody>
      </p:sp>
      <p:sp>
        <p:nvSpPr>
          <p:cNvPr id="21" name="Text Placeholder 2">
            <a:extLst>
              <a:ext uri="{FF2B5EF4-FFF2-40B4-BE49-F238E27FC236}">
                <a16:creationId xmlns:a16="http://schemas.microsoft.com/office/drawing/2014/main" id="{77B3A0F7-4877-4804-831D-E094CB4C49B3}"/>
              </a:ext>
            </a:extLst>
          </p:cNvPr>
          <p:cNvSpPr>
            <a:spLocks noGrp="1"/>
          </p:cNvSpPr>
          <p:nvPr>
            <p:ph type="body" idx="13"/>
          </p:nvPr>
        </p:nvSpPr>
        <p:spPr>
          <a:xfrm>
            <a:off x="667512" y="1673352"/>
            <a:ext cx="2907792" cy="466344"/>
          </a:xfrm>
        </p:spPr>
        <p:txBody>
          <a:bodyPr anchor="ctr"/>
          <a:lstStyle>
            <a:lvl1pPr marL="0" indent="0">
              <a:lnSpc>
                <a:spcPct val="100000"/>
              </a:lnSpc>
              <a:spcBef>
                <a:spcPts val="0"/>
              </a:spcBef>
              <a:buNone/>
              <a:defRPr sz="24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3" name="Content Placeholder 2">
            <a:extLst>
              <a:ext uri="{FF2B5EF4-FFF2-40B4-BE49-F238E27FC236}">
                <a16:creationId xmlns:a16="http://schemas.microsoft.com/office/drawing/2014/main" id="{D53F374C-57DC-E207-D494-6986428A2D60}"/>
              </a:ext>
            </a:extLst>
          </p:cNvPr>
          <p:cNvSpPr>
            <a:spLocks noGrp="1"/>
          </p:cNvSpPr>
          <p:nvPr>
            <p:ph idx="1"/>
          </p:nvPr>
        </p:nvSpPr>
        <p:spPr>
          <a:xfrm>
            <a:off x="4114800" y="1307592"/>
            <a:ext cx="7598664" cy="1197864"/>
          </a:xfrm>
        </p:spPr>
        <p:txBody>
          <a:bodyPr anchor="ctr"/>
          <a:lstStyle>
            <a:lvl1pPr marL="283464">
              <a:lnSpc>
                <a:spcPct val="100000"/>
              </a:lnSpc>
              <a:spcBef>
                <a:spcPts val="0"/>
              </a:spcBef>
              <a:defRPr sz="1800"/>
            </a:lvl1pPr>
            <a:lvl2pPr>
              <a:lnSpc>
                <a:spcPct val="100000"/>
              </a:lnSpc>
              <a:spcBef>
                <a:spcPts val="0"/>
              </a:spcBef>
              <a:defRPr sz="1600"/>
            </a:lvl2pPr>
            <a:lvl3pPr>
              <a:lnSpc>
                <a:spcPct val="100000"/>
              </a:lnSpc>
              <a:spcBef>
                <a:spcPts val="0"/>
              </a:spcBef>
              <a:defRPr sz="1400"/>
            </a:lvl3pPr>
            <a:lvl4pPr>
              <a:lnSpc>
                <a:spcPct val="100000"/>
              </a:lnSpc>
              <a:spcBef>
                <a:spcPts val="0"/>
              </a:spcBef>
              <a:defRPr sz="1200"/>
            </a:lvl4pPr>
            <a:lvl5pPr>
              <a:lnSpc>
                <a:spcPct val="100000"/>
              </a:lnSpc>
              <a:spcBef>
                <a:spcPts val="0"/>
              </a:spcBef>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4">
            <a:extLst>
              <a:ext uri="{FF2B5EF4-FFF2-40B4-BE49-F238E27FC236}">
                <a16:creationId xmlns:a16="http://schemas.microsoft.com/office/drawing/2014/main" id="{5160F9ED-11F2-C22D-919C-AD28524B1305}"/>
              </a:ext>
            </a:extLst>
          </p:cNvPr>
          <p:cNvSpPr>
            <a:spLocks noGrp="1"/>
          </p:cNvSpPr>
          <p:nvPr>
            <p:ph type="body" sz="quarter" idx="14"/>
          </p:nvPr>
        </p:nvSpPr>
        <p:spPr>
          <a:xfrm>
            <a:off x="667512" y="3452264"/>
            <a:ext cx="2907792" cy="466344"/>
          </a:xfrm>
        </p:spPr>
        <p:txBody>
          <a:bodyPr anchor="ctr"/>
          <a:lstStyle>
            <a:lvl1pPr marL="0" indent="0">
              <a:lnSpc>
                <a:spcPct val="100000"/>
              </a:lnSpc>
              <a:spcBef>
                <a:spcPts val="0"/>
              </a:spcBef>
              <a:buNone/>
              <a:defRPr sz="24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dirty="0"/>
          </a:p>
        </p:txBody>
      </p:sp>
      <p:sp>
        <p:nvSpPr>
          <p:cNvPr id="17" name="Content Placeholder 2">
            <a:extLst>
              <a:ext uri="{FF2B5EF4-FFF2-40B4-BE49-F238E27FC236}">
                <a16:creationId xmlns:a16="http://schemas.microsoft.com/office/drawing/2014/main" id="{8C5B491A-910D-96D7-7910-D672B6313334}"/>
              </a:ext>
            </a:extLst>
          </p:cNvPr>
          <p:cNvSpPr>
            <a:spLocks noGrp="1"/>
          </p:cNvSpPr>
          <p:nvPr>
            <p:ph idx="15"/>
          </p:nvPr>
        </p:nvSpPr>
        <p:spPr>
          <a:xfrm>
            <a:off x="4123102" y="3086504"/>
            <a:ext cx="7598664" cy="1197864"/>
          </a:xfrm>
        </p:spPr>
        <p:txBody>
          <a:bodyPr anchor="ctr"/>
          <a:lstStyle>
            <a:lvl1pPr marL="283464">
              <a:lnSpc>
                <a:spcPct val="100000"/>
              </a:lnSpc>
              <a:spcBef>
                <a:spcPts val="0"/>
              </a:spcBef>
              <a:defRPr sz="1800"/>
            </a:lvl1pPr>
            <a:lvl2pPr>
              <a:lnSpc>
                <a:spcPct val="100000"/>
              </a:lnSpc>
              <a:spcBef>
                <a:spcPts val="0"/>
              </a:spcBef>
              <a:defRPr sz="1600"/>
            </a:lvl2pPr>
            <a:lvl3pPr>
              <a:lnSpc>
                <a:spcPct val="100000"/>
              </a:lnSpc>
              <a:spcBef>
                <a:spcPts val="0"/>
              </a:spcBef>
              <a:defRPr sz="1400"/>
            </a:lvl3pPr>
            <a:lvl4pPr>
              <a:lnSpc>
                <a:spcPct val="100000"/>
              </a:lnSpc>
              <a:spcBef>
                <a:spcPts val="0"/>
              </a:spcBef>
              <a:defRPr sz="1200"/>
            </a:lvl4pPr>
            <a:lvl5pPr>
              <a:lnSpc>
                <a:spcPct val="100000"/>
              </a:lnSpc>
              <a:spcBef>
                <a:spcPts val="0"/>
              </a:spcBef>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Text Placeholder 4">
            <a:extLst>
              <a:ext uri="{FF2B5EF4-FFF2-40B4-BE49-F238E27FC236}">
                <a16:creationId xmlns:a16="http://schemas.microsoft.com/office/drawing/2014/main" id="{C7845D54-C197-EEDA-099F-45ED6EC803CE}"/>
              </a:ext>
            </a:extLst>
          </p:cNvPr>
          <p:cNvSpPr>
            <a:spLocks noGrp="1"/>
          </p:cNvSpPr>
          <p:nvPr>
            <p:ph type="body" sz="quarter" idx="3"/>
          </p:nvPr>
        </p:nvSpPr>
        <p:spPr>
          <a:xfrm>
            <a:off x="667512" y="5288457"/>
            <a:ext cx="2907792" cy="466344"/>
          </a:xfrm>
        </p:spPr>
        <p:txBody>
          <a:bodyPr anchor="ctr"/>
          <a:lstStyle>
            <a:lvl1pPr marL="0" indent="0">
              <a:lnSpc>
                <a:spcPct val="100000"/>
              </a:lnSpc>
              <a:spcBef>
                <a:spcPts val="0"/>
              </a:spcBef>
              <a:buNone/>
              <a:defRPr sz="24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9" name="Content Placeholder 2">
            <a:extLst>
              <a:ext uri="{FF2B5EF4-FFF2-40B4-BE49-F238E27FC236}">
                <a16:creationId xmlns:a16="http://schemas.microsoft.com/office/drawing/2014/main" id="{B00C50B6-D96C-CEAF-4897-329D7DBC41E1}"/>
              </a:ext>
            </a:extLst>
          </p:cNvPr>
          <p:cNvSpPr>
            <a:spLocks noGrp="1"/>
          </p:cNvSpPr>
          <p:nvPr>
            <p:ph idx="16"/>
          </p:nvPr>
        </p:nvSpPr>
        <p:spPr>
          <a:xfrm>
            <a:off x="4114800" y="4922697"/>
            <a:ext cx="7598664" cy="1197864"/>
          </a:xfrm>
        </p:spPr>
        <p:txBody>
          <a:bodyPr anchor="ctr"/>
          <a:lstStyle>
            <a:lvl1pPr marL="283464">
              <a:lnSpc>
                <a:spcPct val="100000"/>
              </a:lnSpc>
              <a:spcBef>
                <a:spcPts val="0"/>
              </a:spcBef>
              <a:defRPr sz="1800"/>
            </a:lvl1pPr>
            <a:lvl2pPr>
              <a:lnSpc>
                <a:spcPct val="100000"/>
              </a:lnSpc>
              <a:spcBef>
                <a:spcPts val="0"/>
              </a:spcBef>
              <a:defRPr sz="1600"/>
            </a:lvl2pPr>
            <a:lvl3pPr>
              <a:lnSpc>
                <a:spcPct val="100000"/>
              </a:lnSpc>
              <a:spcBef>
                <a:spcPts val="0"/>
              </a:spcBef>
              <a:defRPr sz="1400"/>
            </a:lvl3pPr>
            <a:lvl4pPr>
              <a:lnSpc>
                <a:spcPct val="100000"/>
              </a:lnSpc>
              <a:spcBef>
                <a:spcPts val="0"/>
              </a:spcBef>
              <a:defRPr sz="1200"/>
            </a:lvl4pPr>
            <a:lvl5pPr>
              <a:lnSpc>
                <a:spcPct val="100000"/>
              </a:lnSpc>
              <a:spcBef>
                <a:spcPts val="0"/>
              </a:spcBef>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101ABA6-5EA3-1AE9-0825-523073F786ED}"/>
              </a:ext>
            </a:extLst>
          </p:cNvPr>
          <p:cNvSpPr>
            <a:spLocks noGrp="1"/>
          </p:cNvSpPr>
          <p:nvPr>
            <p:ph type="sldNum" sz="quarter" idx="12"/>
          </p:nvPr>
        </p:nvSpPr>
        <p:spPr>
          <a:xfrm>
            <a:off x="616640" y="6517634"/>
            <a:ext cx="950258" cy="274320"/>
          </a:xfrm>
          <a:prstGeom prst="rect">
            <a:avLst/>
          </a:prstGeom>
        </p:spPr>
        <p:txBody>
          <a:bodyPr/>
          <a:lstStyle/>
          <a:p>
            <a:fld id="{84D792B7-0397-C047-AE12-1A03F7E3DC83}" type="slidenum">
              <a:rPr lang="en-US" smtClean="0"/>
              <a:t>‹#›</a:t>
            </a:fld>
            <a:endParaRPr lang="en-US" dirty="0"/>
          </a:p>
        </p:txBody>
      </p:sp>
      <p:sp>
        <p:nvSpPr>
          <p:cNvPr id="5" name="Footer Placeholder 4">
            <a:extLst>
              <a:ext uri="{FF2B5EF4-FFF2-40B4-BE49-F238E27FC236}">
                <a16:creationId xmlns:a16="http://schemas.microsoft.com/office/drawing/2014/main" id="{726C5317-E14C-8E61-2C1E-0430778E8A0C}"/>
              </a:ext>
            </a:extLst>
          </p:cNvPr>
          <p:cNvSpPr>
            <a:spLocks noGrp="1"/>
          </p:cNvSpPr>
          <p:nvPr>
            <p:ph type="ftr" sz="quarter" idx="11"/>
          </p:nvPr>
        </p:nvSpPr>
        <p:spPr>
          <a:xfrm>
            <a:off x="4808250" y="6517634"/>
            <a:ext cx="2572870" cy="274320"/>
          </a:xfrm>
          <a:prstGeom prst="rect">
            <a:avLst/>
          </a:prstGeom>
        </p:spPr>
        <p:txBody>
          <a:bodyPr/>
          <a:lstStyle/>
          <a:p>
            <a:r>
              <a:rPr lang="en-US"/>
              <a:t>presentation title</a:t>
            </a:r>
            <a:endParaRPr lang="en-US" dirty="0"/>
          </a:p>
        </p:txBody>
      </p:sp>
      <p:sp>
        <p:nvSpPr>
          <p:cNvPr id="4" name="Date Placeholder 3">
            <a:extLst>
              <a:ext uri="{FF2B5EF4-FFF2-40B4-BE49-F238E27FC236}">
                <a16:creationId xmlns:a16="http://schemas.microsoft.com/office/drawing/2014/main" id="{5A514D0E-ED92-E1A4-0E78-546375A0A63E}"/>
              </a:ext>
            </a:extLst>
          </p:cNvPr>
          <p:cNvSpPr>
            <a:spLocks noGrp="1"/>
          </p:cNvSpPr>
          <p:nvPr>
            <p:ph type="dt" sz="half" idx="10"/>
          </p:nvPr>
        </p:nvSpPr>
        <p:spPr/>
        <p:txBody>
          <a:bodyPr/>
          <a:lstStyle/>
          <a:p>
            <a:r>
              <a:rPr lang="en-US"/>
              <a:t>20XX</a:t>
            </a:r>
            <a:endParaRPr lang="en-US" dirty="0"/>
          </a:p>
        </p:txBody>
      </p:sp>
      <p:cxnSp>
        <p:nvCxnSpPr>
          <p:cNvPr id="8" name="Straight Connector 7">
            <a:extLst>
              <a:ext uri="{FF2B5EF4-FFF2-40B4-BE49-F238E27FC236}">
                <a16:creationId xmlns:a16="http://schemas.microsoft.com/office/drawing/2014/main" id="{B8A273E5-D639-4F22-9056-01A62C38E224}"/>
              </a:ext>
            </a:extLst>
          </p:cNvPr>
          <p:cNvCxnSpPr>
            <a:cxnSpLocks/>
          </p:cNvCxnSpPr>
          <p:nvPr userDrawn="1"/>
        </p:nvCxnSpPr>
        <p:spPr>
          <a:xfrm>
            <a:off x="398366" y="1038695"/>
            <a:ext cx="11395267"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96F1646-E658-90F3-D203-86B50D2F5DEF}"/>
              </a:ext>
            </a:extLst>
          </p:cNvPr>
          <p:cNvCxnSpPr>
            <a:cxnSpLocks/>
          </p:cNvCxnSpPr>
          <p:nvPr userDrawn="1"/>
        </p:nvCxnSpPr>
        <p:spPr>
          <a:xfrm>
            <a:off x="0" y="6439485"/>
            <a:ext cx="1219200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8793165-641B-DB78-F1A5-573C6041DE9A}"/>
              </a:ext>
            </a:extLst>
          </p:cNvPr>
          <p:cNvCxnSpPr>
            <a:cxnSpLocks/>
          </p:cNvCxnSpPr>
          <p:nvPr userDrawn="1"/>
        </p:nvCxnSpPr>
        <p:spPr>
          <a:xfrm flipV="1">
            <a:off x="398367" y="0"/>
            <a:ext cx="0" cy="68580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4121FCC-C1AD-FD70-0727-3D611AEFAAD4}"/>
              </a:ext>
            </a:extLst>
          </p:cNvPr>
          <p:cNvCxnSpPr>
            <a:cxnSpLocks/>
          </p:cNvCxnSpPr>
          <p:nvPr userDrawn="1"/>
        </p:nvCxnSpPr>
        <p:spPr>
          <a:xfrm flipV="1">
            <a:off x="11793633" y="0"/>
            <a:ext cx="0" cy="68580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3890A2E-4E9B-29B4-124F-FBBCB462EB7C}"/>
              </a:ext>
            </a:extLst>
          </p:cNvPr>
          <p:cNvCxnSpPr>
            <a:cxnSpLocks/>
          </p:cNvCxnSpPr>
          <p:nvPr userDrawn="1"/>
        </p:nvCxnSpPr>
        <p:spPr>
          <a:xfrm>
            <a:off x="398366" y="2767098"/>
            <a:ext cx="11395267"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256AAD6-732C-A795-FCB1-69CE94E3F1C4}"/>
              </a:ext>
            </a:extLst>
          </p:cNvPr>
          <p:cNvCxnSpPr>
            <a:cxnSpLocks/>
          </p:cNvCxnSpPr>
          <p:nvPr userDrawn="1"/>
        </p:nvCxnSpPr>
        <p:spPr>
          <a:xfrm>
            <a:off x="398366" y="4603773"/>
            <a:ext cx="11395267"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2162417-AD43-4C6C-A3F2-EC7D979B702A}"/>
              </a:ext>
            </a:extLst>
          </p:cNvPr>
          <p:cNvCxnSpPr>
            <a:cxnSpLocks/>
          </p:cNvCxnSpPr>
          <p:nvPr userDrawn="1"/>
        </p:nvCxnSpPr>
        <p:spPr>
          <a:xfrm flipV="1">
            <a:off x="3864636" y="1031243"/>
            <a:ext cx="0" cy="540724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73487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5A4D4F6-5B85-FBD0-E507-B32E94BF2066}"/>
              </a:ext>
            </a:extLst>
          </p:cNvPr>
          <p:cNvSpPr/>
          <p:nvPr userDrawn="1"/>
        </p:nvSpPr>
        <p:spPr>
          <a:xfrm>
            <a:off x="3886830" y="1031243"/>
            <a:ext cx="7906804" cy="540624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4">
                  <a:lumMod val="20000"/>
                  <a:lumOff val="80000"/>
                </a:schemeClr>
              </a:solidFill>
            </a:endParaRPr>
          </a:p>
        </p:txBody>
      </p:sp>
      <p:sp>
        <p:nvSpPr>
          <p:cNvPr id="11" name="Rectangle 10">
            <a:extLst>
              <a:ext uri="{FF2B5EF4-FFF2-40B4-BE49-F238E27FC236}">
                <a16:creationId xmlns:a16="http://schemas.microsoft.com/office/drawing/2014/main" id="{FD7666C5-50ED-BD11-EBB3-5068C0F8FE27}"/>
              </a:ext>
            </a:extLst>
          </p:cNvPr>
          <p:cNvSpPr/>
          <p:nvPr userDrawn="1"/>
        </p:nvSpPr>
        <p:spPr>
          <a:xfrm>
            <a:off x="409046" y="1042071"/>
            <a:ext cx="3455590" cy="5395417"/>
          </a:xfrm>
          <a:prstGeom prst="rect">
            <a:avLst/>
          </a:prstGeom>
          <a:solidFill>
            <a:schemeClr val="accent6">
              <a:lumMod val="40000"/>
              <a:lumOff val="6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itle 1">
            <a:extLst>
              <a:ext uri="{FF2B5EF4-FFF2-40B4-BE49-F238E27FC236}">
                <a16:creationId xmlns:a16="http://schemas.microsoft.com/office/drawing/2014/main" id="{2EAF0B87-8A17-7C9D-202E-F0AC8A92072C}"/>
              </a:ext>
            </a:extLst>
          </p:cNvPr>
          <p:cNvSpPr>
            <a:spLocks noGrp="1"/>
          </p:cNvSpPr>
          <p:nvPr>
            <p:ph type="title"/>
          </p:nvPr>
        </p:nvSpPr>
        <p:spPr>
          <a:xfrm>
            <a:off x="2039112" y="64008"/>
            <a:ext cx="8165592" cy="969264"/>
          </a:xfrm>
        </p:spPr>
        <p:txBody>
          <a:bodyPr/>
          <a:lstStyle>
            <a:lvl1pPr algn="ctr">
              <a:defRPr/>
            </a:lvl1pPr>
          </a:lstStyle>
          <a:p>
            <a:r>
              <a:rPr lang="en-US" dirty="0"/>
              <a:t>Click to edit Master title style</a:t>
            </a:r>
          </a:p>
        </p:txBody>
      </p:sp>
      <p:sp>
        <p:nvSpPr>
          <p:cNvPr id="34" name="Text Placeholder 2">
            <a:extLst>
              <a:ext uri="{FF2B5EF4-FFF2-40B4-BE49-F238E27FC236}">
                <a16:creationId xmlns:a16="http://schemas.microsoft.com/office/drawing/2014/main" id="{C766325D-8175-9B95-4BB6-87E3195AAD33}"/>
              </a:ext>
            </a:extLst>
          </p:cNvPr>
          <p:cNvSpPr>
            <a:spLocks noGrp="1"/>
          </p:cNvSpPr>
          <p:nvPr>
            <p:ph type="body" idx="13"/>
          </p:nvPr>
        </p:nvSpPr>
        <p:spPr>
          <a:xfrm>
            <a:off x="667512" y="2155720"/>
            <a:ext cx="2907792" cy="466344"/>
          </a:xfrm>
        </p:spPr>
        <p:txBody>
          <a:bodyPr anchor="ctr"/>
          <a:lstStyle>
            <a:lvl1pPr marL="0" indent="0">
              <a:lnSpc>
                <a:spcPct val="100000"/>
              </a:lnSpc>
              <a:spcBef>
                <a:spcPts val="0"/>
              </a:spcBef>
              <a:buNone/>
              <a:defRPr sz="24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4" name="Content Placeholder 2">
            <a:extLst>
              <a:ext uri="{FF2B5EF4-FFF2-40B4-BE49-F238E27FC236}">
                <a16:creationId xmlns:a16="http://schemas.microsoft.com/office/drawing/2014/main" id="{5F9AFE21-B015-59CC-B869-6CA584CD8768}"/>
              </a:ext>
            </a:extLst>
          </p:cNvPr>
          <p:cNvSpPr>
            <a:spLocks noGrp="1"/>
          </p:cNvSpPr>
          <p:nvPr>
            <p:ph idx="1"/>
          </p:nvPr>
        </p:nvSpPr>
        <p:spPr>
          <a:xfrm>
            <a:off x="4114800" y="1283336"/>
            <a:ext cx="7598664" cy="2211112"/>
          </a:xfrm>
        </p:spPr>
        <p:txBody>
          <a:bodyPr anchor="ctr"/>
          <a:lstStyle>
            <a:lvl1pPr marL="283464">
              <a:lnSpc>
                <a:spcPct val="100000"/>
              </a:lnSpc>
              <a:spcBef>
                <a:spcPts val="0"/>
              </a:spcBef>
              <a:defRPr sz="1800"/>
            </a:lvl1pPr>
            <a:lvl2pPr>
              <a:lnSpc>
                <a:spcPct val="100000"/>
              </a:lnSpc>
              <a:spcBef>
                <a:spcPts val="0"/>
              </a:spcBef>
              <a:defRPr sz="1600"/>
            </a:lvl2pPr>
            <a:lvl3pPr>
              <a:lnSpc>
                <a:spcPct val="100000"/>
              </a:lnSpc>
              <a:spcBef>
                <a:spcPts val="0"/>
              </a:spcBef>
              <a:defRPr sz="1400"/>
            </a:lvl3pPr>
            <a:lvl4pPr>
              <a:lnSpc>
                <a:spcPct val="100000"/>
              </a:lnSpc>
              <a:spcBef>
                <a:spcPts val="0"/>
              </a:spcBef>
              <a:defRPr sz="1200"/>
            </a:lvl4pPr>
            <a:lvl5pPr>
              <a:lnSpc>
                <a:spcPct val="100000"/>
              </a:lnSpc>
              <a:spcBef>
                <a:spcPts val="0"/>
              </a:spcBef>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5" name="Text Placeholder 4">
            <a:extLst>
              <a:ext uri="{FF2B5EF4-FFF2-40B4-BE49-F238E27FC236}">
                <a16:creationId xmlns:a16="http://schemas.microsoft.com/office/drawing/2014/main" id="{81CCD754-FDAD-02A0-CC23-AE197F4DA1BE}"/>
              </a:ext>
            </a:extLst>
          </p:cNvPr>
          <p:cNvSpPr>
            <a:spLocks noGrp="1"/>
          </p:cNvSpPr>
          <p:nvPr>
            <p:ph type="body" sz="quarter" idx="3"/>
          </p:nvPr>
        </p:nvSpPr>
        <p:spPr>
          <a:xfrm>
            <a:off x="667512" y="4856116"/>
            <a:ext cx="2907792" cy="466344"/>
          </a:xfrm>
        </p:spPr>
        <p:txBody>
          <a:bodyPr anchor="ctr"/>
          <a:lstStyle>
            <a:lvl1pPr marL="0" indent="0">
              <a:lnSpc>
                <a:spcPct val="100000"/>
              </a:lnSpc>
              <a:spcBef>
                <a:spcPts val="0"/>
              </a:spcBef>
              <a:buNone/>
              <a:defRPr sz="24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36" name="Content Placeholder 2">
            <a:extLst>
              <a:ext uri="{FF2B5EF4-FFF2-40B4-BE49-F238E27FC236}">
                <a16:creationId xmlns:a16="http://schemas.microsoft.com/office/drawing/2014/main" id="{8DA3CBCD-145A-E531-00B6-F66E3BB91D36}"/>
              </a:ext>
            </a:extLst>
          </p:cNvPr>
          <p:cNvSpPr>
            <a:spLocks noGrp="1"/>
          </p:cNvSpPr>
          <p:nvPr>
            <p:ph idx="16"/>
          </p:nvPr>
        </p:nvSpPr>
        <p:spPr>
          <a:xfrm>
            <a:off x="4114800" y="3983732"/>
            <a:ext cx="7598664" cy="2211112"/>
          </a:xfrm>
        </p:spPr>
        <p:txBody>
          <a:bodyPr anchor="ctr"/>
          <a:lstStyle>
            <a:lvl1pPr marL="283464">
              <a:lnSpc>
                <a:spcPct val="100000"/>
              </a:lnSpc>
              <a:spcBef>
                <a:spcPts val="0"/>
              </a:spcBef>
              <a:defRPr sz="1800"/>
            </a:lvl1pPr>
            <a:lvl2pPr>
              <a:lnSpc>
                <a:spcPct val="100000"/>
              </a:lnSpc>
              <a:spcBef>
                <a:spcPts val="0"/>
              </a:spcBef>
              <a:defRPr sz="1600"/>
            </a:lvl2pPr>
            <a:lvl3pPr>
              <a:lnSpc>
                <a:spcPct val="100000"/>
              </a:lnSpc>
              <a:spcBef>
                <a:spcPts val="0"/>
              </a:spcBef>
              <a:defRPr sz="1400"/>
            </a:lvl3pPr>
            <a:lvl4pPr>
              <a:lnSpc>
                <a:spcPct val="100000"/>
              </a:lnSpc>
              <a:spcBef>
                <a:spcPts val="0"/>
              </a:spcBef>
              <a:defRPr sz="1200"/>
            </a:lvl4pPr>
            <a:lvl5pPr>
              <a:lnSpc>
                <a:spcPct val="100000"/>
              </a:lnSpc>
              <a:spcBef>
                <a:spcPts val="0"/>
              </a:spcBef>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7" name="Slide Number Placeholder 5">
            <a:extLst>
              <a:ext uri="{FF2B5EF4-FFF2-40B4-BE49-F238E27FC236}">
                <a16:creationId xmlns:a16="http://schemas.microsoft.com/office/drawing/2014/main" id="{C8C7A88B-B5E6-DF17-298C-3F1D6F2BB4B3}"/>
              </a:ext>
            </a:extLst>
          </p:cNvPr>
          <p:cNvSpPr>
            <a:spLocks noGrp="1"/>
          </p:cNvSpPr>
          <p:nvPr>
            <p:ph type="sldNum" sz="quarter" idx="12"/>
          </p:nvPr>
        </p:nvSpPr>
        <p:spPr>
          <a:xfrm>
            <a:off x="616640" y="6517634"/>
            <a:ext cx="950258" cy="274320"/>
          </a:xfrm>
          <a:prstGeom prst="rect">
            <a:avLst/>
          </a:prstGeom>
        </p:spPr>
        <p:txBody>
          <a:bodyPr/>
          <a:lstStyle/>
          <a:p>
            <a:fld id="{84D792B7-0397-C047-AE12-1A03F7E3DC83}" type="slidenum">
              <a:rPr lang="en-US" smtClean="0"/>
              <a:t>‹#›</a:t>
            </a:fld>
            <a:endParaRPr lang="en-US" dirty="0"/>
          </a:p>
        </p:txBody>
      </p:sp>
      <p:sp>
        <p:nvSpPr>
          <p:cNvPr id="26" name="Footer Placeholder 4">
            <a:extLst>
              <a:ext uri="{FF2B5EF4-FFF2-40B4-BE49-F238E27FC236}">
                <a16:creationId xmlns:a16="http://schemas.microsoft.com/office/drawing/2014/main" id="{F6BF98F2-CC55-EA67-AFEB-3B9BDA92BA8E}"/>
              </a:ext>
            </a:extLst>
          </p:cNvPr>
          <p:cNvSpPr>
            <a:spLocks noGrp="1"/>
          </p:cNvSpPr>
          <p:nvPr>
            <p:ph type="ftr" sz="quarter" idx="11"/>
          </p:nvPr>
        </p:nvSpPr>
        <p:spPr>
          <a:xfrm>
            <a:off x="4808250" y="6517634"/>
            <a:ext cx="2572870" cy="274320"/>
          </a:xfrm>
          <a:prstGeom prst="rect">
            <a:avLst/>
          </a:prstGeom>
        </p:spPr>
        <p:txBody>
          <a:bodyPr/>
          <a:lstStyle/>
          <a:p>
            <a:r>
              <a:rPr lang="en-US"/>
              <a:t>presentation title</a:t>
            </a:r>
            <a:endParaRPr lang="en-US" dirty="0"/>
          </a:p>
        </p:txBody>
      </p:sp>
      <p:sp>
        <p:nvSpPr>
          <p:cNvPr id="25" name="Date Placeholder 3">
            <a:extLst>
              <a:ext uri="{FF2B5EF4-FFF2-40B4-BE49-F238E27FC236}">
                <a16:creationId xmlns:a16="http://schemas.microsoft.com/office/drawing/2014/main" id="{80D6DCDD-07F4-F7F0-12E1-CAF3B5CCCE7E}"/>
              </a:ext>
            </a:extLst>
          </p:cNvPr>
          <p:cNvSpPr>
            <a:spLocks noGrp="1"/>
          </p:cNvSpPr>
          <p:nvPr>
            <p:ph type="dt" sz="half" idx="10"/>
          </p:nvPr>
        </p:nvSpPr>
        <p:spPr>
          <a:xfrm>
            <a:off x="10622471" y="6517634"/>
            <a:ext cx="950260" cy="274320"/>
          </a:xfrm>
        </p:spPr>
        <p:txBody>
          <a:bodyPr/>
          <a:lstStyle/>
          <a:p>
            <a:r>
              <a:rPr lang="en-US"/>
              <a:t>20XX</a:t>
            </a:r>
            <a:endParaRPr lang="en-US" dirty="0"/>
          </a:p>
        </p:txBody>
      </p:sp>
      <p:cxnSp>
        <p:nvCxnSpPr>
          <p:cNvPr id="28" name="Straight Connector 27">
            <a:extLst>
              <a:ext uri="{FF2B5EF4-FFF2-40B4-BE49-F238E27FC236}">
                <a16:creationId xmlns:a16="http://schemas.microsoft.com/office/drawing/2014/main" id="{F526EBCF-823D-784A-BF8D-A377758CEB81}"/>
              </a:ext>
            </a:extLst>
          </p:cNvPr>
          <p:cNvCxnSpPr>
            <a:cxnSpLocks/>
          </p:cNvCxnSpPr>
          <p:nvPr userDrawn="1"/>
        </p:nvCxnSpPr>
        <p:spPr>
          <a:xfrm>
            <a:off x="398366" y="1038695"/>
            <a:ext cx="11395267"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D6E25F4-4D19-CCBB-9F09-7369C86AAD57}"/>
              </a:ext>
            </a:extLst>
          </p:cNvPr>
          <p:cNvCxnSpPr>
            <a:cxnSpLocks/>
          </p:cNvCxnSpPr>
          <p:nvPr userDrawn="1"/>
        </p:nvCxnSpPr>
        <p:spPr>
          <a:xfrm>
            <a:off x="0" y="6439485"/>
            <a:ext cx="1219200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6A4D074-D2CA-D6E0-115B-1CEDA471F0F3}"/>
              </a:ext>
            </a:extLst>
          </p:cNvPr>
          <p:cNvCxnSpPr>
            <a:cxnSpLocks/>
          </p:cNvCxnSpPr>
          <p:nvPr userDrawn="1"/>
        </p:nvCxnSpPr>
        <p:spPr>
          <a:xfrm flipV="1">
            <a:off x="398367" y="0"/>
            <a:ext cx="0" cy="68580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B039A31-257E-2036-4142-307DD91B05CC}"/>
              </a:ext>
            </a:extLst>
          </p:cNvPr>
          <p:cNvCxnSpPr>
            <a:cxnSpLocks/>
          </p:cNvCxnSpPr>
          <p:nvPr userDrawn="1"/>
        </p:nvCxnSpPr>
        <p:spPr>
          <a:xfrm flipV="1">
            <a:off x="11793633" y="0"/>
            <a:ext cx="0" cy="68580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39C06B9-E1A2-A881-C800-86FBB69963F9}"/>
              </a:ext>
            </a:extLst>
          </p:cNvPr>
          <p:cNvCxnSpPr>
            <a:cxnSpLocks/>
          </p:cNvCxnSpPr>
          <p:nvPr userDrawn="1"/>
        </p:nvCxnSpPr>
        <p:spPr>
          <a:xfrm>
            <a:off x="398366" y="3739090"/>
            <a:ext cx="11395267"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DDBBDAB-1770-6117-02A2-DF798EAD6320}"/>
              </a:ext>
            </a:extLst>
          </p:cNvPr>
          <p:cNvCxnSpPr>
            <a:cxnSpLocks/>
          </p:cNvCxnSpPr>
          <p:nvPr userDrawn="1"/>
        </p:nvCxnSpPr>
        <p:spPr>
          <a:xfrm flipV="1">
            <a:off x="3864636" y="1031243"/>
            <a:ext cx="0" cy="5407244"/>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77851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mmary">
    <p:bg>
      <p:bgPr>
        <a:solidFill>
          <a:schemeClr val="accent4">
            <a:lumMod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0BD26-4C3C-C934-E3C5-C4ABD369E612}"/>
              </a:ext>
            </a:extLst>
          </p:cNvPr>
          <p:cNvSpPr>
            <a:spLocks noGrp="1"/>
          </p:cNvSpPr>
          <p:nvPr>
            <p:ph type="title"/>
          </p:nvPr>
        </p:nvSpPr>
        <p:spPr>
          <a:xfrm>
            <a:off x="5833872" y="4389120"/>
            <a:ext cx="4709160" cy="1645920"/>
          </a:xfrm>
        </p:spPr>
        <p:txBody>
          <a:bodyPr/>
          <a:lstStyle>
            <a:lvl1pPr algn="ctr">
              <a:defRPr sz="7200">
                <a:solidFill>
                  <a:schemeClr val="accent1"/>
                </a:solidFill>
              </a:defRPr>
            </a:lvl1pPr>
          </a:lstStyle>
          <a:p>
            <a:r>
              <a:rPr lang="en-US" dirty="0"/>
              <a:t>Click to edit Master title style</a:t>
            </a:r>
          </a:p>
        </p:txBody>
      </p:sp>
      <p:sp>
        <p:nvSpPr>
          <p:cNvPr id="23" name="Content Placeholder 2">
            <a:extLst>
              <a:ext uri="{FF2B5EF4-FFF2-40B4-BE49-F238E27FC236}">
                <a16:creationId xmlns:a16="http://schemas.microsoft.com/office/drawing/2014/main" id="{FD728F67-F092-A253-7F58-A329D8F43858}"/>
              </a:ext>
            </a:extLst>
          </p:cNvPr>
          <p:cNvSpPr>
            <a:spLocks noGrp="1"/>
          </p:cNvSpPr>
          <p:nvPr>
            <p:ph idx="1"/>
          </p:nvPr>
        </p:nvSpPr>
        <p:spPr>
          <a:xfrm>
            <a:off x="2011680" y="2130552"/>
            <a:ext cx="8165592" cy="1755648"/>
          </a:xfrm>
        </p:spPr>
        <p:txBody>
          <a:bodyPr/>
          <a:lstStyle>
            <a:lvl1pPr marL="0" indent="0">
              <a:lnSpc>
                <a:spcPct val="100000"/>
              </a:lnSpc>
              <a:buNone/>
              <a:defRPr sz="1800">
                <a:solidFill>
                  <a:schemeClr val="accent1"/>
                </a:solidFill>
              </a:defRPr>
            </a:lvl1pPr>
            <a:lvl2pPr marL="566928" indent="-283464">
              <a:lnSpc>
                <a:spcPct val="100000"/>
              </a:lnSpc>
              <a:buFont typeface="Wingdings" panose="05000000000000000000" pitchFamily="2" charset="2"/>
              <a:buChar char="§"/>
              <a:defRPr sz="1600">
                <a:solidFill>
                  <a:schemeClr val="accent1"/>
                </a:solidFill>
              </a:defRPr>
            </a:lvl2pPr>
            <a:lvl3pPr marL="850392" indent="-283464">
              <a:lnSpc>
                <a:spcPct val="100000"/>
              </a:lnSpc>
              <a:buFont typeface="Wingdings" panose="05000000000000000000" pitchFamily="2" charset="2"/>
              <a:buChar char="§"/>
              <a:defRPr sz="1400">
                <a:solidFill>
                  <a:schemeClr val="accent1"/>
                </a:solidFill>
              </a:defRPr>
            </a:lvl3pPr>
            <a:lvl4pPr marL="1133856" indent="-283464">
              <a:lnSpc>
                <a:spcPct val="100000"/>
              </a:lnSpc>
              <a:buFont typeface="Wingdings" panose="05000000000000000000" pitchFamily="2" charset="2"/>
              <a:buChar char="§"/>
              <a:defRPr sz="1200">
                <a:solidFill>
                  <a:schemeClr val="accent1"/>
                </a:solidFill>
              </a:defRPr>
            </a:lvl4pPr>
            <a:lvl5pPr marL="1417320" indent="-283464">
              <a:lnSpc>
                <a:spcPct val="100000"/>
              </a:lnSpc>
              <a:buFont typeface="Wingdings" panose="05000000000000000000" pitchFamily="2" charset="2"/>
              <a:buChar char="§"/>
              <a:defRPr sz="1200">
                <a:solidFill>
                  <a:schemeClr val="accent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101ABA6-5EA3-1AE9-0825-523073F786ED}"/>
              </a:ext>
            </a:extLst>
          </p:cNvPr>
          <p:cNvSpPr>
            <a:spLocks noGrp="1"/>
          </p:cNvSpPr>
          <p:nvPr>
            <p:ph type="sldNum" sz="quarter" idx="12"/>
          </p:nvPr>
        </p:nvSpPr>
        <p:spPr>
          <a:xfrm>
            <a:off x="616640" y="6517634"/>
            <a:ext cx="950258" cy="274320"/>
          </a:xfrm>
          <a:prstGeom prst="rect">
            <a:avLst/>
          </a:prstGeom>
        </p:spPr>
        <p:txBody>
          <a:bodyPr/>
          <a:lstStyle>
            <a:lvl1pPr>
              <a:defRPr>
                <a:solidFill>
                  <a:schemeClr val="accent1"/>
                </a:solidFill>
              </a:defRPr>
            </a:lvl1pPr>
          </a:lstStyle>
          <a:p>
            <a:fld id="{84D792B7-0397-C047-AE12-1A03F7E3DC83}" type="slidenum">
              <a:rPr lang="en-US" smtClean="0"/>
              <a:pPr/>
              <a:t>‹#›</a:t>
            </a:fld>
            <a:endParaRPr lang="en-US" dirty="0"/>
          </a:p>
        </p:txBody>
      </p:sp>
      <p:sp>
        <p:nvSpPr>
          <p:cNvPr id="5" name="Footer Placeholder 4">
            <a:extLst>
              <a:ext uri="{FF2B5EF4-FFF2-40B4-BE49-F238E27FC236}">
                <a16:creationId xmlns:a16="http://schemas.microsoft.com/office/drawing/2014/main" id="{726C5317-E14C-8E61-2C1E-0430778E8A0C}"/>
              </a:ext>
            </a:extLst>
          </p:cNvPr>
          <p:cNvSpPr>
            <a:spLocks noGrp="1"/>
          </p:cNvSpPr>
          <p:nvPr>
            <p:ph type="ftr" sz="quarter" idx="11"/>
          </p:nvPr>
        </p:nvSpPr>
        <p:spPr>
          <a:xfrm>
            <a:off x="4808250" y="6517634"/>
            <a:ext cx="2572870" cy="274320"/>
          </a:xfrm>
          <a:prstGeom prst="rect">
            <a:avLst/>
          </a:prstGeom>
        </p:spPr>
        <p:txBody>
          <a:bodyPr/>
          <a:lstStyle>
            <a:lvl1pPr>
              <a:defRPr>
                <a:solidFill>
                  <a:schemeClr val="accent1"/>
                </a:solidFill>
              </a:defRPr>
            </a:lvl1pPr>
          </a:lstStyle>
          <a:p>
            <a:r>
              <a:rPr lang="en-US"/>
              <a:t>presentation title</a:t>
            </a:r>
            <a:endParaRPr lang="en-US" dirty="0"/>
          </a:p>
        </p:txBody>
      </p:sp>
      <p:sp>
        <p:nvSpPr>
          <p:cNvPr id="4" name="Date Placeholder 3">
            <a:extLst>
              <a:ext uri="{FF2B5EF4-FFF2-40B4-BE49-F238E27FC236}">
                <a16:creationId xmlns:a16="http://schemas.microsoft.com/office/drawing/2014/main" id="{5A514D0E-ED92-E1A4-0E78-546375A0A63E}"/>
              </a:ext>
            </a:extLst>
          </p:cNvPr>
          <p:cNvSpPr>
            <a:spLocks noGrp="1"/>
          </p:cNvSpPr>
          <p:nvPr>
            <p:ph type="dt" sz="half" idx="10"/>
          </p:nvPr>
        </p:nvSpPr>
        <p:spPr/>
        <p:txBody>
          <a:bodyPr/>
          <a:lstStyle>
            <a:lvl1pPr>
              <a:defRPr>
                <a:solidFill>
                  <a:schemeClr val="accent1"/>
                </a:solidFill>
              </a:defRPr>
            </a:lvl1pPr>
          </a:lstStyle>
          <a:p>
            <a:r>
              <a:rPr lang="en-US"/>
              <a:t>20XX</a:t>
            </a:r>
            <a:endParaRPr lang="en-US" dirty="0"/>
          </a:p>
        </p:txBody>
      </p:sp>
      <p:cxnSp>
        <p:nvCxnSpPr>
          <p:cNvPr id="16" name="Straight Connector 15">
            <a:extLst>
              <a:ext uri="{FF2B5EF4-FFF2-40B4-BE49-F238E27FC236}">
                <a16:creationId xmlns:a16="http://schemas.microsoft.com/office/drawing/2014/main" id="{B9E5CB43-9C58-7065-8F71-3D1335DCA2E8}"/>
              </a:ext>
            </a:extLst>
          </p:cNvPr>
          <p:cNvCxnSpPr>
            <a:cxnSpLocks/>
          </p:cNvCxnSpPr>
          <p:nvPr userDrawn="1"/>
        </p:nvCxnSpPr>
        <p:spPr>
          <a:xfrm>
            <a:off x="0" y="6439485"/>
            <a:ext cx="121920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7C51743-4A18-4275-9C86-2A02654EB16B}"/>
              </a:ext>
            </a:extLst>
          </p:cNvPr>
          <p:cNvSpPr/>
          <p:nvPr userDrawn="1"/>
        </p:nvSpPr>
        <p:spPr>
          <a:xfrm>
            <a:off x="1509823" y="1188365"/>
            <a:ext cx="9172353" cy="4481269"/>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Connector 19">
            <a:extLst>
              <a:ext uri="{FF2B5EF4-FFF2-40B4-BE49-F238E27FC236}">
                <a16:creationId xmlns:a16="http://schemas.microsoft.com/office/drawing/2014/main" id="{50105206-25D5-CAFF-D01A-6C366A0DDD06}"/>
              </a:ext>
            </a:extLst>
          </p:cNvPr>
          <p:cNvCxnSpPr>
            <a:cxnSpLocks/>
          </p:cNvCxnSpPr>
          <p:nvPr userDrawn="1"/>
        </p:nvCxnSpPr>
        <p:spPr>
          <a:xfrm>
            <a:off x="0" y="5208047"/>
            <a:ext cx="5837756"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568D0A6-8634-2DEB-AE13-929FDDFD954E}"/>
              </a:ext>
            </a:extLst>
          </p:cNvPr>
          <p:cNvCxnSpPr>
            <a:cxnSpLocks/>
          </p:cNvCxnSpPr>
          <p:nvPr userDrawn="1"/>
        </p:nvCxnSpPr>
        <p:spPr>
          <a:xfrm>
            <a:off x="10546079" y="5220132"/>
            <a:ext cx="1645921"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76680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0BD26-4C3C-C934-E3C5-C4ABD369E612}"/>
              </a:ext>
            </a:extLst>
          </p:cNvPr>
          <p:cNvSpPr>
            <a:spLocks noGrp="1"/>
          </p:cNvSpPr>
          <p:nvPr>
            <p:ph type="title"/>
          </p:nvPr>
        </p:nvSpPr>
        <p:spPr>
          <a:xfrm>
            <a:off x="5495544" y="731520"/>
            <a:ext cx="5952744" cy="1645920"/>
          </a:xfrm>
        </p:spPr>
        <p:txBody>
          <a:bodyPr/>
          <a:lstStyle>
            <a:lvl1pPr algn="l">
              <a:defRPr sz="7200"/>
            </a:lvl1pPr>
          </a:lstStyle>
          <a:p>
            <a:r>
              <a:rPr lang="en-US" dirty="0"/>
              <a:t>Click to edit Master title style</a:t>
            </a:r>
          </a:p>
        </p:txBody>
      </p:sp>
      <p:sp>
        <p:nvSpPr>
          <p:cNvPr id="20" name="Picture Placeholder 19">
            <a:extLst>
              <a:ext uri="{FF2B5EF4-FFF2-40B4-BE49-F238E27FC236}">
                <a16:creationId xmlns:a16="http://schemas.microsoft.com/office/drawing/2014/main" id="{2AA6941D-E239-2A54-E6C1-1574E59717D1}"/>
              </a:ext>
            </a:extLst>
          </p:cNvPr>
          <p:cNvSpPr>
            <a:spLocks noGrp="1"/>
          </p:cNvSpPr>
          <p:nvPr>
            <p:ph type="pic" sz="quarter" idx="13"/>
          </p:nvPr>
        </p:nvSpPr>
        <p:spPr>
          <a:xfrm>
            <a:off x="0" y="0"/>
            <a:ext cx="4872540" cy="6858000"/>
          </a:xfrm>
          <a:ln w="15875">
            <a:solidFill>
              <a:schemeClr val="tx1"/>
            </a:solidFill>
          </a:ln>
        </p:spPr>
        <p:txBody>
          <a:bodyPr anchor="ctr"/>
          <a:lstStyle>
            <a:lvl1pPr marL="0" indent="0" algn="ctr">
              <a:buNone/>
              <a:defRPr/>
            </a:lvl1pPr>
          </a:lstStyle>
          <a:p>
            <a:endParaRPr lang="en-US" dirty="0"/>
          </a:p>
        </p:txBody>
      </p:sp>
      <p:cxnSp>
        <p:nvCxnSpPr>
          <p:cNvPr id="9" name="Straight Connector 8">
            <a:extLst>
              <a:ext uri="{FF2B5EF4-FFF2-40B4-BE49-F238E27FC236}">
                <a16:creationId xmlns:a16="http://schemas.microsoft.com/office/drawing/2014/main" id="{644C3332-D605-38F6-7D05-D7B329747768}"/>
              </a:ext>
            </a:extLst>
          </p:cNvPr>
          <p:cNvCxnSpPr>
            <a:cxnSpLocks/>
          </p:cNvCxnSpPr>
          <p:nvPr userDrawn="1"/>
        </p:nvCxnSpPr>
        <p:spPr>
          <a:xfrm>
            <a:off x="4863079" y="4150757"/>
            <a:ext cx="7328921"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7B2C081-8C69-001E-872F-68A1B1E48B94}"/>
              </a:ext>
            </a:extLst>
          </p:cNvPr>
          <p:cNvCxnSpPr>
            <a:cxnSpLocks/>
          </p:cNvCxnSpPr>
          <p:nvPr userDrawn="1"/>
        </p:nvCxnSpPr>
        <p:spPr>
          <a:xfrm>
            <a:off x="4872540" y="5515589"/>
            <a:ext cx="7328921"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5613557-EA43-56E7-5DE1-8A9813B2D7EB}"/>
              </a:ext>
            </a:extLst>
          </p:cNvPr>
          <p:cNvCxnSpPr>
            <a:cxnSpLocks/>
          </p:cNvCxnSpPr>
          <p:nvPr userDrawn="1"/>
        </p:nvCxnSpPr>
        <p:spPr>
          <a:xfrm>
            <a:off x="4872540" y="2766534"/>
            <a:ext cx="7328921"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 Placeholder 21">
            <a:extLst>
              <a:ext uri="{FF2B5EF4-FFF2-40B4-BE49-F238E27FC236}">
                <a16:creationId xmlns:a16="http://schemas.microsoft.com/office/drawing/2014/main" id="{0CA79F44-DB47-D961-5554-E6CEF0F31D75}"/>
              </a:ext>
            </a:extLst>
          </p:cNvPr>
          <p:cNvSpPr>
            <a:spLocks noGrp="1"/>
          </p:cNvSpPr>
          <p:nvPr>
            <p:ph type="body" sz="quarter" idx="14"/>
          </p:nvPr>
        </p:nvSpPr>
        <p:spPr>
          <a:xfrm>
            <a:off x="5495545" y="3191256"/>
            <a:ext cx="5953506" cy="731520"/>
          </a:xfrm>
        </p:spPr>
        <p:txBody>
          <a:bodyPr anchor="ctr"/>
          <a:lstStyle>
            <a:lvl1pPr marL="0" indent="0">
              <a:spcBef>
                <a:spcPts val="0"/>
              </a:spcBef>
              <a:buNone/>
              <a:defRPr sz="2400" baseline="0">
                <a:latin typeface="+mj-lt"/>
              </a:defRPr>
            </a:lvl1pPr>
          </a:lstStyle>
          <a:p>
            <a:pPr lvl="0"/>
            <a:r>
              <a:rPr lang="en-US" dirty="0"/>
              <a:t>Click to edit Master text styles</a:t>
            </a:r>
          </a:p>
        </p:txBody>
      </p:sp>
      <p:sp>
        <p:nvSpPr>
          <p:cNvPr id="23" name="Text Placeholder 21">
            <a:extLst>
              <a:ext uri="{FF2B5EF4-FFF2-40B4-BE49-F238E27FC236}">
                <a16:creationId xmlns:a16="http://schemas.microsoft.com/office/drawing/2014/main" id="{D8CB894C-EA47-EEFE-AB8C-A9B9B10EDFAC}"/>
              </a:ext>
            </a:extLst>
          </p:cNvPr>
          <p:cNvSpPr>
            <a:spLocks noGrp="1"/>
          </p:cNvSpPr>
          <p:nvPr>
            <p:ph type="body" sz="quarter" idx="15"/>
          </p:nvPr>
        </p:nvSpPr>
        <p:spPr>
          <a:xfrm>
            <a:off x="5494782" y="4498848"/>
            <a:ext cx="5953506" cy="731520"/>
          </a:xfrm>
        </p:spPr>
        <p:txBody>
          <a:bodyPr anchor="ctr"/>
          <a:lstStyle>
            <a:lvl1pPr marL="0" indent="0">
              <a:spcBef>
                <a:spcPts val="0"/>
              </a:spcBef>
              <a:buNone/>
              <a:defRPr sz="2400" baseline="0">
                <a:latin typeface="+mj-lt"/>
              </a:defRPr>
            </a:lvl1pPr>
          </a:lstStyle>
          <a:p>
            <a:pPr lvl="0"/>
            <a:r>
              <a:rPr lang="en-US" dirty="0"/>
              <a:t>Click to edit Master text styles</a:t>
            </a:r>
          </a:p>
        </p:txBody>
      </p:sp>
      <p:sp>
        <p:nvSpPr>
          <p:cNvPr id="24" name="Text Placeholder 21">
            <a:extLst>
              <a:ext uri="{FF2B5EF4-FFF2-40B4-BE49-F238E27FC236}">
                <a16:creationId xmlns:a16="http://schemas.microsoft.com/office/drawing/2014/main" id="{B3C09B13-9367-B435-A76A-9DBB1332FC5F}"/>
              </a:ext>
            </a:extLst>
          </p:cNvPr>
          <p:cNvSpPr>
            <a:spLocks noGrp="1"/>
          </p:cNvSpPr>
          <p:nvPr>
            <p:ph type="body" sz="quarter" idx="16"/>
          </p:nvPr>
        </p:nvSpPr>
        <p:spPr>
          <a:xfrm>
            <a:off x="5494782" y="5797296"/>
            <a:ext cx="5953506" cy="731520"/>
          </a:xfrm>
        </p:spPr>
        <p:txBody>
          <a:bodyPr anchor="ctr"/>
          <a:lstStyle>
            <a:lvl1pPr marL="0" indent="0">
              <a:spcBef>
                <a:spcPts val="0"/>
              </a:spcBef>
              <a:buNone/>
              <a:defRPr sz="2400" baseline="0">
                <a:latin typeface="+mj-lt"/>
              </a:defRPr>
            </a:lvl1pPr>
          </a:lstStyle>
          <a:p>
            <a:pPr lvl="0"/>
            <a:r>
              <a:rPr lang="en-US" dirty="0"/>
              <a:t>Click to edit Master text styles</a:t>
            </a:r>
          </a:p>
        </p:txBody>
      </p:sp>
    </p:spTree>
    <p:extLst>
      <p:ext uri="{BB962C8B-B14F-4D97-AF65-F5344CB8AC3E}">
        <p14:creationId xmlns:p14="http://schemas.microsoft.com/office/powerpoint/2010/main" val="16141012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accent1"/>
        </a:solidFill>
        <a:effectLst/>
      </p:bgPr>
    </p:bg>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F77913A3-071A-44D9-E59A-B9C86D99FF3B}"/>
              </a:ext>
            </a:extLst>
          </p:cNvPr>
          <p:cNvSpPr>
            <a:spLocks noGrp="1"/>
          </p:cNvSpPr>
          <p:nvPr>
            <p:ph type="title"/>
          </p:nvPr>
        </p:nvSpPr>
        <p:spPr>
          <a:xfrm>
            <a:off x="2039112" y="54864"/>
            <a:ext cx="8165592" cy="969264"/>
          </a:xfrm>
        </p:spPr>
        <p:txBody>
          <a:bodyPr/>
          <a:lstStyle>
            <a:lvl1pPr algn="ctr">
              <a:defRPr/>
            </a:lvl1pPr>
          </a:lstStyle>
          <a:p>
            <a:r>
              <a:rPr lang="en-US" dirty="0"/>
              <a:t>Click to edit Master title style</a:t>
            </a:r>
          </a:p>
        </p:txBody>
      </p:sp>
      <p:sp>
        <p:nvSpPr>
          <p:cNvPr id="5" name="Slide Number Placeholder 4">
            <a:extLst>
              <a:ext uri="{FF2B5EF4-FFF2-40B4-BE49-F238E27FC236}">
                <a16:creationId xmlns:a16="http://schemas.microsoft.com/office/drawing/2014/main" id="{E9A67C02-F658-3749-9924-99BDA9C11E7A}"/>
              </a:ext>
            </a:extLst>
          </p:cNvPr>
          <p:cNvSpPr>
            <a:spLocks noGrp="1"/>
          </p:cNvSpPr>
          <p:nvPr>
            <p:ph type="sldNum" sz="quarter" idx="12"/>
          </p:nvPr>
        </p:nvSpPr>
        <p:spPr>
          <a:xfrm>
            <a:off x="616640" y="6517634"/>
            <a:ext cx="950258" cy="274320"/>
          </a:xfrm>
          <a:prstGeom prst="rect">
            <a:avLst/>
          </a:prstGeom>
        </p:spPr>
        <p:txBody>
          <a:bodyPr/>
          <a:lstStyle/>
          <a:p>
            <a:fld id="{84D792B7-0397-C047-AE12-1A03F7E3DC83}" type="slidenum">
              <a:rPr lang="en-US" smtClean="0"/>
              <a:t>‹#›</a:t>
            </a:fld>
            <a:endParaRPr lang="en-US" dirty="0"/>
          </a:p>
        </p:txBody>
      </p:sp>
      <p:sp>
        <p:nvSpPr>
          <p:cNvPr id="4" name="Footer Placeholder 3">
            <a:extLst>
              <a:ext uri="{FF2B5EF4-FFF2-40B4-BE49-F238E27FC236}">
                <a16:creationId xmlns:a16="http://schemas.microsoft.com/office/drawing/2014/main" id="{CB7120C0-232E-AD3B-138D-B65A7AD49C94}"/>
              </a:ext>
            </a:extLst>
          </p:cNvPr>
          <p:cNvSpPr>
            <a:spLocks noGrp="1"/>
          </p:cNvSpPr>
          <p:nvPr>
            <p:ph type="ftr" sz="quarter" idx="11"/>
          </p:nvPr>
        </p:nvSpPr>
        <p:spPr>
          <a:xfrm>
            <a:off x="4808250" y="6517634"/>
            <a:ext cx="2572870" cy="274320"/>
          </a:xfrm>
          <a:prstGeom prst="rect">
            <a:avLst/>
          </a:prstGeom>
        </p:spPr>
        <p:txBody>
          <a:bodyPr/>
          <a:lstStyle/>
          <a:p>
            <a:r>
              <a:rPr lang="en-US"/>
              <a:t>presentation title</a:t>
            </a:r>
            <a:endParaRPr lang="en-US" dirty="0"/>
          </a:p>
        </p:txBody>
      </p:sp>
      <p:sp>
        <p:nvSpPr>
          <p:cNvPr id="3" name="Date Placeholder 2">
            <a:extLst>
              <a:ext uri="{FF2B5EF4-FFF2-40B4-BE49-F238E27FC236}">
                <a16:creationId xmlns:a16="http://schemas.microsoft.com/office/drawing/2014/main" id="{7110ABD4-B26A-0940-A80F-399F8FCAD992}"/>
              </a:ext>
            </a:extLst>
          </p:cNvPr>
          <p:cNvSpPr>
            <a:spLocks noGrp="1"/>
          </p:cNvSpPr>
          <p:nvPr>
            <p:ph type="dt" sz="half" idx="10"/>
          </p:nvPr>
        </p:nvSpPr>
        <p:spPr/>
        <p:txBody>
          <a:bodyPr/>
          <a:lstStyle/>
          <a:p>
            <a:r>
              <a:rPr lang="en-US"/>
              <a:t>20XX</a:t>
            </a:r>
            <a:endParaRPr lang="en-US" dirty="0"/>
          </a:p>
        </p:txBody>
      </p:sp>
      <p:cxnSp>
        <p:nvCxnSpPr>
          <p:cNvPr id="7" name="Straight Connector 6">
            <a:extLst>
              <a:ext uri="{FF2B5EF4-FFF2-40B4-BE49-F238E27FC236}">
                <a16:creationId xmlns:a16="http://schemas.microsoft.com/office/drawing/2014/main" id="{394864F6-8550-2BFC-DC03-2BB296DF2E95}"/>
              </a:ext>
            </a:extLst>
          </p:cNvPr>
          <p:cNvCxnSpPr>
            <a:cxnSpLocks/>
          </p:cNvCxnSpPr>
          <p:nvPr userDrawn="1"/>
        </p:nvCxnSpPr>
        <p:spPr>
          <a:xfrm>
            <a:off x="398366" y="1031955"/>
            <a:ext cx="11395267"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D95A92E-7815-7546-3201-42AEFA654F4C}"/>
              </a:ext>
            </a:extLst>
          </p:cNvPr>
          <p:cNvCxnSpPr>
            <a:cxnSpLocks/>
          </p:cNvCxnSpPr>
          <p:nvPr userDrawn="1"/>
        </p:nvCxnSpPr>
        <p:spPr>
          <a:xfrm>
            <a:off x="0" y="6439485"/>
            <a:ext cx="1219200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FF23430-1681-F3A4-F071-7C338746014B}"/>
              </a:ext>
            </a:extLst>
          </p:cNvPr>
          <p:cNvCxnSpPr>
            <a:cxnSpLocks/>
          </p:cNvCxnSpPr>
          <p:nvPr userDrawn="1"/>
        </p:nvCxnSpPr>
        <p:spPr>
          <a:xfrm flipV="1">
            <a:off x="398367" y="0"/>
            <a:ext cx="0" cy="68580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7B44D2F-F976-B752-100E-E994C9F0206A}"/>
              </a:ext>
            </a:extLst>
          </p:cNvPr>
          <p:cNvCxnSpPr>
            <a:cxnSpLocks/>
          </p:cNvCxnSpPr>
          <p:nvPr userDrawn="1"/>
        </p:nvCxnSpPr>
        <p:spPr>
          <a:xfrm flipV="1">
            <a:off x="11793633" y="0"/>
            <a:ext cx="0" cy="68580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09439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accent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DAC1505-F26B-3039-38E3-3A7F7CC7F364}"/>
              </a:ext>
            </a:extLst>
          </p:cNvPr>
          <p:cNvSpPr>
            <a:spLocks noGrp="1"/>
          </p:cNvSpPr>
          <p:nvPr>
            <p:ph type="dt" sz="half" idx="10"/>
          </p:nvPr>
        </p:nvSpPr>
        <p:spPr/>
        <p:txBody>
          <a:bodyPr/>
          <a:lstStyle/>
          <a:p>
            <a:r>
              <a:rPr lang="en-US"/>
              <a:t>20XX</a:t>
            </a:r>
            <a:endParaRPr lang="en-US" dirty="0"/>
          </a:p>
        </p:txBody>
      </p:sp>
      <p:sp>
        <p:nvSpPr>
          <p:cNvPr id="3" name="Footer Placeholder 2">
            <a:extLst>
              <a:ext uri="{FF2B5EF4-FFF2-40B4-BE49-F238E27FC236}">
                <a16:creationId xmlns:a16="http://schemas.microsoft.com/office/drawing/2014/main" id="{962C2A94-01A4-034C-9AE7-87CF1238308E}"/>
              </a:ext>
            </a:extLst>
          </p:cNvPr>
          <p:cNvSpPr>
            <a:spLocks noGrp="1"/>
          </p:cNvSpPr>
          <p:nvPr>
            <p:ph type="ftr" sz="quarter" idx="11"/>
          </p:nvPr>
        </p:nvSpPr>
        <p:spPr>
          <a:xfrm>
            <a:off x="4808250" y="6517634"/>
            <a:ext cx="2572870" cy="274320"/>
          </a:xfrm>
          <a:prstGeom prst="rect">
            <a:avLst/>
          </a:prstGeom>
        </p:spPr>
        <p:txBody>
          <a:bodyPr/>
          <a:lstStyle/>
          <a:p>
            <a:r>
              <a:rPr lang="en-US"/>
              <a:t>presentation title</a:t>
            </a:r>
            <a:endParaRPr lang="en-US" dirty="0"/>
          </a:p>
        </p:txBody>
      </p:sp>
      <p:sp>
        <p:nvSpPr>
          <p:cNvPr id="4" name="Slide Number Placeholder 3">
            <a:extLst>
              <a:ext uri="{FF2B5EF4-FFF2-40B4-BE49-F238E27FC236}">
                <a16:creationId xmlns:a16="http://schemas.microsoft.com/office/drawing/2014/main" id="{5E45BEB7-6CEE-98EF-C00B-19BF6407E318}"/>
              </a:ext>
            </a:extLst>
          </p:cNvPr>
          <p:cNvSpPr>
            <a:spLocks noGrp="1"/>
          </p:cNvSpPr>
          <p:nvPr>
            <p:ph type="sldNum" sz="quarter" idx="12"/>
          </p:nvPr>
        </p:nvSpPr>
        <p:spPr>
          <a:xfrm>
            <a:off x="616640" y="6517634"/>
            <a:ext cx="950258" cy="274320"/>
          </a:xfrm>
          <a:prstGeom prst="rect">
            <a:avLst/>
          </a:prstGeom>
        </p:spPr>
        <p:txBody>
          <a:bodyPr/>
          <a:lstStyle/>
          <a:p>
            <a:fld id="{84D792B7-0397-C047-AE12-1A03F7E3DC83}" type="slidenum">
              <a:rPr lang="en-US" smtClean="0"/>
              <a:t>‹#›</a:t>
            </a:fld>
            <a:endParaRPr lang="en-US" dirty="0"/>
          </a:p>
        </p:txBody>
      </p:sp>
      <p:cxnSp>
        <p:nvCxnSpPr>
          <p:cNvPr id="6" name="Straight Connector 5">
            <a:extLst>
              <a:ext uri="{FF2B5EF4-FFF2-40B4-BE49-F238E27FC236}">
                <a16:creationId xmlns:a16="http://schemas.microsoft.com/office/drawing/2014/main" id="{74912249-F431-4F6C-4213-30FF47C81741}"/>
              </a:ext>
            </a:extLst>
          </p:cNvPr>
          <p:cNvCxnSpPr>
            <a:cxnSpLocks/>
          </p:cNvCxnSpPr>
          <p:nvPr userDrawn="1"/>
        </p:nvCxnSpPr>
        <p:spPr>
          <a:xfrm>
            <a:off x="0" y="6439485"/>
            <a:ext cx="1219200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0187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0BD26-4C3C-C934-E3C5-C4ABD369E612}"/>
              </a:ext>
            </a:extLst>
          </p:cNvPr>
          <p:cNvSpPr>
            <a:spLocks noGrp="1"/>
          </p:cNvSpPr>
          <p:nvPr>
            <p:ph type="title"/>
          </p:nvPr>
        </p:nvSpPr>
        <p:spPr>
          <a:xfrm>
            <a:off x="5495544" y="0"/>
            <a:ext cx="4370832" cy="2194560"/>
          </a:xfrm>
        </p:spPr>
        <p:txBody>
          <a:bodyPr/>
          <a:lstStyle>
            <a:lvl1pPr algn="l">
              <a:defRPr sz="7200"/>
            </a:lvl1pPr>
          </a:lstStyle>
          <a:p>
            <a:r>
              <a:rPr lang="en-US" dirty="0"/>
              <a:t>Click to edit Master title style</a:t>
            </a:r>
          </a:p>
        </p:txBody>
      </p:sp>
      <p:sp>
        <p:nvSpPr>
          <p:cNvPr id="13" name="Picture Placeholder 12">
            <a:extLst>
              <a:ext uri="{FF2B5EF4-FFF2-40B4-BE49-F238E27FC236}">
                <a16:creationId xmlns:a16="http://schemas.microsoft.com/office/drawing/2014/main" id="{54A61420-31F3-2DF5-A319-19A8896350EA}"/>
              </a:ext>
            </a:extLst>
          </p:cNvPr>
          <p:cNvSpPr>
            <a:spLocks noGrp="1"/>
          </p:cNvSpPr>
          <p:nvPr>
            <p:ph type="pic" sz="quarter" idx="13"/>
          </p:nvPr>
        </p:nvSpPr>
        <p:spPr>
          <a:xfrm>
            <a:off x="1" y="3810"/>
            <a:ext cx="4856184" cy="6850379"/>
          </a:xfrm>
          <a:ln w="15875">
            <a:solidFill>
              <a:schemeClr val="tx1"/>
            </a:solidFill>
          </a:ln>
        </p:spPr>
        <p:txBody>
          <a:bodyPr/>
          <a:lstStyle/>
          <a:p>
            <a:endParaRPr lang="en-US" dirty="0"/>
          </a:p>
        </p:txBody>
      </p:sp>
      <p:sp>
        <p:nvSpPr>
          <p:cNvPr id="3" name="Content Placeholder 2">
            <a:extLst>
              <a:ext uri="{FF2B5EF4-FFF2-40B4-BE49-F238E27FC236}">
                <a16:creationId xmlns:a16="http://schemas.microsoft.com/office/drawing/2014/main" id="{D53F374C-57DC-E207-D494-6986428A2D60}"/>
              </a:ext>
            </a:extLst>
          </p:cNvPr>
          <p:cNvSpPr>
            <a:spLocks noGrp="1"/>
          </p:cNvSpPr>
          <p:nvPr>
            <p:ph idx="1"/>
          </p:nvPr>
        </p:nvSpPr>
        <p:spPr>
          <a:xfrm>
            <a:off x="4856185" y="2212849"/>
            <a:ext cx="7335814" cy="464515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16354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32D5F1B-4B4F-5C42-0EFC-AE54D2C4EC2F}"/>
              </a:ext>
            </a:extLst>
          </p:cNvPr>
          <p:cNvSpPr>
            <a:spLocks noGrp="1"/>
          </p:cNvSpPr>
          <p:nvPr>
            <p:ph type="pic" sz="quarter" idx="10"/>
          </p:nvPr>
        </p:nvSpPr>
        <p:spPr>
          <a:xfrm>
            <a:off x="0" y="0"/>
            <a:ext cx="12192000" cy="6858000"/>
          </a:xfrm>
          <a:solidFill>
            <a:schemeClr val="accent2">
              <a:lumMod val="40000"/>
              <a:lumOff val="60000"/>
            </a:schemeClr>
          </a:solidFill>
        </p:spPr>
        <p:txBody>
          <a:bodyPr/>
          <a:lstStyle>
            <a:lvl1pPr marL="0" indent="0">
              <a:buNone/>
              <a:defRPr/>
            </a:lvl1pPr>
          </a:lstStyle>
          <a:p>
            <a:endParaRPr lang="en-US" dirty="0"/>
          </a:p>
        </p:txBody>
      </p:sp>
      <p:sp>
        <p:nvSpPr>
          <p:cNvPr id="2" name="Title 1">
            <a:extLst>
              <a:ext uri="{FF2B5EF4-FFF2-40B4-BE49-F238E27FC236}">
                <a16:creationId xmlns:a16="http://schemas.microsoft.com/office/drawing/2014/main" id="{FE63A1AE-C2A2-3984-EE25-E51E8DD651B1}"/>
              </a:ext>
            </a:extLst>
          </p:cNvPr>
          <p:cNvSpPr>
            <a:spLocks noGrp="1"/>
          </p:cNvSpPr>
          <p:nvPr>
            <p:ph type="title"/>
          </p:nvPr>
        </p:nvSpPr>
        <p:spPr>
          <a:xfrm>
            <a:off x="1508760" y="1188720"/>
            <a:ext cx="9171432" cy="4480560"/>
          </a:xfrm>
          <a:ln w="15875">
            <a:solidFill>
              <a:schemeClr val="accent1"/>
            </a:solidFill>
          </a:ln>
        </p:spPr>
        <p:txBody>
          <a:bodyPr lIns="365760" bIns="640080" anchor="ctr"/>
          <a:lstStyle>
            <a:lvl1pPr>
              <a:defRPr sz="7200">
                <a:solidFill>
                  <a:schemeClr val="accent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C27A141F-6D41-3734-9073-FB0B24ECBB3C}"/>
              </a:ext>
            </a:extLst>
          </p:cNvPr>
          <p:cNvSpPr>
            <a:spLocks noGrp="1"/>
          </p:cNvSpPr>
          <p:nvPr>
            <p:ph type="body" idx="1"/>
          </p:nvPr>
        </p:nvSpPr>
        <p:spPr>
          <a:xfrm>
            <a:off x="6665976" y="5102352"/>
            <a:ext cx="2889504" cy="365760"/>
          </a:xfrm>
        </p:spPr>
        <p:txBody>
          <a:bodyPr/>
          <a:lstStyle>
            <a:lvl1pPr marL="0" indent="0" algn="ctr">
              <a:lnSpc>
                <a:spcPct val="100000"/>
              </a:lnSpc>
              <a:spcBef>
                <a:spcPts val="0"/>
              </a:spcBef>
              <a:buNone/>
              <a:defRPr sz="18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941374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with picture">
    <p:bg>
      <p:bgPr>
        <a:solidFill>
          <a:schemeClr val="accent4">
            <a:lumMod val="50000"/>
          </a:schemeClr>
        </a:solidFill>
        <a:effectLst/>
      </p:bgPr>
    </p:bg>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B66CC86A-5147-8A3A-D69B-E3F6DBACAE98}"/>
              </a:ext>
            </a:extLst>
          </p:cNvPr>
          <p:cNvSpPr>
            <a:spLocks noGrp="1"/>
          </p:cNvSpPr>
          <p:nvPr>
            <p:ph type="pic" sz="quarter" idx="13"/>
          </p:nvPr>
        </p:nvSpPr>
        <p:spPr>
          <a:xfrm>
            <a:off x="1636301" y="928122"/>
            <a:ext cx="3251199" cy="5001754"/>
          </a:xfrm>
          <a:ln w="15875">
            <a:solidFill>
              <a:schemeClr val="accent1"/>
            </a:solidFill>
          </a:ln>
        </p:spPr>
        <p:txBody>
          <a:bodyPr anchor="ctr"/>
          <a:lstStyle>
            <a:lvl1pPr marL="0" indent="0" algn="ctr">
              <a:buNone/>
              <a:defRPr>
                <a:solidFill>
                  <a:schemeClr val="accent1"/>
                </a:solidFill>
              </a:defRPr>
            </a:lvl1pPr>
          </a:lstStyle>
          <a:p>
            <a:endParaRPr lang="en-US" dirty="0"/>
          </a:p>
        </p:txBody>
      </p:sp>
      <p:sp>
        <p:nvSpPr>
          <p:cNvPr id="2" name="Title 1">
            <a:extLst>
              <a:ext uri="{FF2B5EF4-FFF2-40B4-BE49-F238E27FC236}">
                <a16:creationId xmlns:a16="http://schemas.microsoft.com/office/drawing/2014/main" id="{95A0BD26-4C3C-C934-E3C5-C4ABD369E612}"/>
              </a:ext>
            </a:extLst>
          </p:cNvPr>
          <p:cNvSpPr>
            <a:spLocks noGrp="1"/>
          </p:cNvSpPr>
          <p:nvPr>
            <p:ph type="title"/>
          </p:nvPr>
        </p:nvSpPr>
        <p:spPr>
          <a:xfrm>
            <a:off x="6400800" y="1225296"/>
            <a:ext cx="4718304" cy="1645920"/>
          </a:xfrm>
        </p:spPr>
        <p:txBody>
          <a:bodyPr/>
          <a:lstStyle>
            <a:lvl1pPr>
              <a:defRPr baseline="0">
                <a:solidFill>
                  <a:schemeClr val="accent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D53F374C-57DC-E207-D494-6986428A2D60}"/>
              </a:ext>
            </a:extLst>
          </p:cNvPr>
          <p:cNvSpPr>
            <a:spLocks noGrp="1"/>
          </p:cNvSpPr>
          <p:nvPr>
            <p:ph idx="1"/>
          </p:nvPr>
        </p:nvSpPr>
        <p:spPr>
          <a:xfrm>
            <a:off x="6400800" y="2898648"/>
            <a:ext cx="4370832" cy="2029968"/>
          </a:xfrm>
        </p:spPr>
        <p:txBody>
          <a:bodyPr/>
          <a:lstStyle>
            <a:lvl1pPr marL="0" indent="0">
              <a:lnSpc>
                <a:spcPct val="100000"/>
              </a:lnSpc>
              <a:buNone/>
              <a:defRPr sz="1800">
                <a:solidFill>
                  <a:schemeClr val="accent1"/>
                </a:solidFill>
              </a:defRPr>
            </a:lvl1pPr>
            <a:lvl2pPr marL="566928" indent="-283464">
              <a:lnSpc>
                <a:spcPct val="100000"/>
              </a:lnSpc>
              <a:buFont typeface="Wingdings" panose="05000000000000000000" pitchFamily="2" charset="2"/>
              <a:buChar char="§"/>
              <a:defRPr sz="1600">
                <a:solidFill>
                  <a:schemeClr val="accent1"/>
                </a:solidFill>
              </a:defRPr>
            </a:lvl2pPr>
            <a:lvl3pPr marL="850392" indent="-283464">
              <a:lnSpc>
                <a:spcPct val="100000"/>
              </a:lnSpc>
              <a:buFont typeface="Wingdings" panose="05000000000000000000" pitchFamily="2" charset="2"/>
              <a:buChar char="§"/>
              <a:defRPr sz="1400">
                <a:solidFill>
                  <a:schemeClr val="accent1"/>
                </a:solidFill>
              </a:defRPr>
            </a:lvl3pPr>
            <a:lvl4pPr marL="1133856" indent="-283464">
              <a:lnSpc>
                <a:spcPct val="100000"/>
              </a:lnSpc>
              <a:buFont typeface="Wingdings" panose="05000000000000000000" pitchFamily="2" charset="2"/>
              <a:buChar char="§"/>
              <a:defRPr sz="1200">
                <a:solidFill>
                  <a:schemeClr val="accent1"/>
                </a:solidFill>
              </a:defRPr>
            </a:lvl4pPr>
            <a:lvl5pPr marL="1417320" indent="-283464">
              <a:lnSpc>
                <a:spcPct val="100000"/>
              </a:lnSpc>
              <a:buFont typeface="Wingdings" panose="05000000000000000000" pitchFamily="2" charset="2"/>
              <a:buChar char="§"/>
              <a:defRPr sz="1200">
                <a:solidFill>
                  <a:schemeClr val="accent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101ABA6-5EA3-1AE9-0825-523073F786ED}"/>
              </a:ext>
            </a:extLst>
          </p:cNvPr>
          <p:cNvSpPr>
            <a:spLocks noGrp="1"/>
          </p:cNvSpPr>
          <p:nvPr>
            <p:ph type="sldNum" sz="quarter" idx="12"/>
          </p:nvPr>
        </p:nvSpPr>
        <p:spPr>
          <a:xfrm>
            <a:off x="616640" y="6517634"/>
            <a:ext cx="950258" cy="274320"/>
          </a:xfrm>
          <a:prstGeom prst="rect">
            <a:avLst/>
          </a:prstGeom>
        </p:spPr>
        <p:txBody>
          <a:bodyPr/>
          <a:lstStyle>
            <a:lvl1pPr>
              <a:defRPr>
                <a:solidFill>
                  <a:schemeClr val="accent1"/>
                </a:solidFill>
              </a:defRPr>
            </a:lvl1pPr>
          </a:lstStyle>
          <a:p>
            <a:fld id="{84D792B7-0397-C047-AE12-1A03F7E3DC83}" type="slidenum">
              <a:rPr lang="en-US" smtClean="0"/>
              <a:pPr/>
              <a:t>‹#›</a:t>
            </a:fld>
            <a:endParaRPr lang="en-US" dirty="0"/>
          </a:p>
        </p:txBody>
      </p:sp>
      <p:sp>
        <p:nvSpPr>
          <p:cNvPr id="5" name="Footer Placeholder 4">
            <a:extLst>
              <a:ext uri="{FF2B5EF4-FFF2-40B4-BE49-F238E27FC236}">
                <a16:creationId xmlns:a16="http://schemas.microsoft.com/office/drawing/2014/main" id="{726C5317-E14C-8E61-2C1E-0430778E8A0C}"/>
              </a:ext>
            </a:extLst>
          </p:cNvPr>
          <p:cNvSpPr>
            <a:spLocks noGrp="1"/>
          </p:cNvSpPr>
          <p:nvPr>
            <p:ph type="ftr" sz="quarter" idx="11"/>
          </p:nvPr>
        </p:nvSpPr>
        <p:spPr>
          <a:xfrm>
            <a:off x="4808250" y="6517634"/>
            <a:ext cx="2572870" cy="274320"/>
          </a:xfrm>
          <a:prstGeom prst="rect">
            <a:avLst/>
          </a:prstGeom>
        </p:spPr>
        <p:txBody>
          <a:bodyPr/>
          <a:lstStyle>
            <a:lvl1pPr>
              <a:defRPr>
                <a:solidFill>
                  <a:schemeClr val="accent1"/>
                </a:solidFill>
              </a:defRPr>
            </a:lvl1pPr>
          </a:lstStyle>
          <a:p>
            <a:r>
              <a:rPr lang="en-US"/>
              <a:t>presentation title</a:t>
            </a:r>
            <a:endParaRPr lang="en-US" dirty="0"/>
          </a:p>
        </p:txBody>
      </p:sp>
      <p:sp>
        <p:nvSpPr>
          <p:cNvPr id="4" name="Date Placeholder 3">
            <a:extLst>
              <a:ext uri="{FF2B5EF4-FFF2-40B4-BE49-F238E27FC236}">
                <a16:creationId xmlns:a16="http://schemas.microsoft.com/office/drawing/2014/main" id="{5A514D0E-ED92-E1A4-0E78-546375A0A63E}"/>
              </a:ext>
            </a:extLst>
          </p:cNvPr>
          <p:cNvSpPr>
            <a:spLocks noGrp="1"/>
          </p:cNvSpPr>
          <p:nvPr>
            <p:ph type="dt" sz="half" idx="10"/>
          </p:nvPr>
        </p:nvSpPr>
        <p:spPr/>
        <p:txBody>
          <a:bodyPr/>
          <a:lstStyle>
            <a:lvl1pPr>
              <a:defRPr>
                <a:solidFill>
                  <a:schemeClr val="accent1"/>
                </a:solidFill>
              </a:defRPr>
            </a:lvl1pPr>
          </a:lstStyle>
          <a:p>
            <a:r>
              <a:rPr lang="en-US"/>
              <a:t>20XX</a:t>
            </a:r>
            <a:endParaRPr lang="en-US" dirty="0"/>
          </a:p>
        </p:txBody>
      </p:sp>
      <p:cxnSp>
        <p:nvCxnSpPr>
          <p:cNvPr id="8" name="Straight Connector 7">
            <a:extLst>
              <a:ext uri="{FF2B5EF4-FFF2-40B4-BE49-F238E27FC236}">
                <a16:creationId xmlns:a16="http://schemas.microsoft.com/office/drawing/2014/main" id="{011CC225-384C-A7E8-AFBF-89D35684100D}"/>
              </a:ext>
            </a:extLst>
          </p:cNvPr>
          <p:cNvCxnSpPr>
            <a:cxnSpLocks/>
          </p:cNvCxnSpPr>
          <p:nvPr userDrawn="1"/>
        </p:nvCxnSpPr>
        <p:spPr>
          <a:xfrm>
            <a:off x="0" y="395159"/>
            <a:ext cx="121920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59E07A8-FF17-EE00-CEAE-9071F30D748F}"/>
              </a:ext>
            </a:extLst>
          </p:cNvPr>
          <p:cNvCxnSpPr>
            <a:cxnSpLocks/>
          </p:cNvCxnSpPr>
          <p:nvPr userDrawn="1"/>
        </p:nvCxnSpPr>
        <p:spPr>
          <a:xfrm>
            <a:off x="0" y="6439485"/>
            <a:ext cx="121920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352F90E-8B45-B50A-6BB9-250D96DE376E}"/>
              </a:ext>
            </a:extLst>
          </p:cNvPr>
          <p:cNvCxnSpPr>
            <a:cxnSpLocks/>
          </p:cNvCxnSpPr>
          <p:nvPr userDrawn="1"/>
        </p:nvCxnSpPr>
        <p:spPr>
          <a:xfrm flipV="1">
            <a:off x="398367" y="0"/>
            <a:ext cx="0" cy="68580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3915D5E-49E8-33A0-1B5E-9B7880A4BC60}"/>
              </a:ext>
            </a:extLst>
          </p:cNvPr>
          <p:cNvCxnSpPr>
            <a:cxnSpLocks/>
          </p:cNvCxnSpPr>
          <p:nvPr userDrawn="1"/>
        </p:nvCxnSpPr>
        <p:spPr>
          <a:xfrm flipV="1">
            <a:off x="11793633" y="0"/>
            <a:ext cx="0" cy="68580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E56D179-21F4-E208-F1F2-385E53DC3F00}"/>
              </a:ext>
            </a:extLst>
          </p:cNvPr>
          <p:cNvCxnSpPr>
            <a:cxnSpLocks/>
          </p:cNvCxnSpPr>
          <p:nvPr userDrawn="1"/>
        </p:nvCxnSpPr>
        <p:spPr>
          <a:xfrm flipV="1">
            <a:off x="6096000" y="395159"/>
            <a:ext cx="0" cy="6044326"/>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345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0BD26-4C3C-C934-E3C5-C4ABD369E612}"/>
              </a:ext>
            </a:extLst>
          </p:cNvPr>
          <p:cNvSpPr>
            <a:spLocks noGrp="1"/>
          </p:cNvSpPr>
          <p:nvPr>
            <p:ph type="title"/>
          </p:nvPr>
        </p:nvSpPr>
        <p:spPr>
          <a:xfrm>
            <a:off x="2039112" y="54864"/>
            <a:ext cx="8165592" cy="969264"/>
          </a:xfrm>
        </p:spPr>
        <p:txBody>
          <a:bodyPr/>
          <a:lstStyle>
            <a:lvl1pPr algn="ctr">
              <a:defRPr/>
            </a:lvl1pPr>
          </a:lstStyle>
          <a:p>
            <a:r>
              <a:rPr lang="en-US" dirty="0"/>
              <a:t>Click to edit Master title style</a:t>
            </a:r>
          </a:p>
        </p:txBody>
      </p:sp>
      <p:sp>
        <p:nvSpPr>
          <p:cNvPr id="3" name="Content Placeholder 2">
            <a:extLst>
              <a:ext uri="{FF2B5EF4-FFF2-40B4-BE49-F238E27FC236}">
                <a16:creationId xmlns:a16="http://schemas.microsoft.com/office/drawing/2014/main" id="{D53F374C-57DC-E207-D494-6986428A2D60}"/>
              </a:ext>
            </a:extLst>
          </p:cNvPr>
          <p:cNvSpPr>
            <a:spLocks noGrp="1"/>
          </p:cNvSpPr>
          <p:nvPr>
            <p:ph idx="1"/>
          </p:nvPr>
        </p:nvSpPr>
        <p:spPr>
          <a:xfrm>
            <a:off x="987552" y="1444752"/>
            <a:ext cx="10287000" cy="45628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2101ABA6-5EA3-1AE9-0825-523073F786ED}"/>
              </a:ext>
            </a:extLst>
          </p:cNvPr>
          <p:cNvSpPr>
            <a:spLocks noGrp="1"/>
          </p:cNvSpPr>
          <p:nvPr>
            <p:ph type="sldNum" sz="quarter" idx="12"/>
          </p:nvPr>
        </p:nvSpPr>
        <p:spPr>
          <a:xfrm>
            <a:off x="616640" y="6517634"/>
            <a:ext cx="950258" cy="274320"/>
          </a:xfrm>
          <a:prstGeom prst="rect">
            <a:avLst/>
          </a:prstGeom>
        </p:spPr>
        <p:txBody>
          <a:bodyPr/>
          <a:lstStyle/>
          <a:p>
            <a:fld id="{84D792B7-0397-C047-AE12-1A03F7E3DC83}" type="slidenum">
              <a:rPr lang="en-US" smtClean="0"/>
              <a:t>‹#›</a:t>
            </a:fld>
            <a:endParaRPr lang="en-US" dirty="0"/>
          </a:p>
        </p:txBody>
      </p:sp>
      <p:sp>
        <p:nvSpPr>
          <p:cNvPr id="5" name="Footer Placeholder 4">
            <a:extLst>
              <a:ext uri="{FF2B5EF4-FFF2-40B4-BE49-F238E27FC236}">
                <a16:creationId xmlns:a16="http://schemas.microsoft.com/office/drawing/2014/main" id="{726C5317-E14C-8E61-2C1E-0430778E8A0C}"/>
              </a:ext>
            </a:extLst>
          </p:cNvPr>
          <p:cNvSpPr>
            <a:spLocks noGrp="1"/>
          </p:cNvSpPr>
          <p:nvPr>
            <p:ph type="ftr" sz="quarter" idx="11"/>
          </p:nvPr>
        </p:nvSpPr>
        <p:spPr>
          <a:xfrm>
            <a:off x="4808250" y="6517634"/>
            <a:ext cx="2572870" cy="274320"/>
          </a:xfrm>
          <a:prstGeom prst="rect">
            <a:avLst/>
          </a:prstGeom>
        </p:spPr>
        <p:txBody>
          <a:bodyPr/>
          <a:lstStyle/>
          <a:p>
            <a:r>
              <a:rPr lang="en-US" dirty="0"/>
              <a:t>presentation title</a:t>
            </a:r>
          </a:p>
        </p:txBody>
      </p:sp>
      <p:sp>
        <p:nvSpPr>
          <p:cNvPr id="4" name="Date Placeholder 3">
            <a:extLst>
              <a:ext uri="{FF2B5EF4-FFF2-40B4-BE49-F238E27FC236}">
                <a16:creationId xmlns:a16="http://schemas.microsoft.com/office/drawing/2014/main" id="{5A514D0E-ED92-E1A4-0E78-546375A0A63E}"/>
              </a:ext>
            </a:extLst>
          </p:cNvPr>
          <p:cNvSpPr>
            <a:spLocks noGrp="1"/>
          </p:cNvSpPr>
          <p:nvPr>
            <p:ph type="dt" sz="half" idx="10"/>
          </p:nvPr>
        </p:nvSpPr>
        <p:spPr/>
        <p:txBody>
          <a:bodyPr/>
          <a:lstStyle/>
          <a:p>
            <a:r>
              <a:rPr lang="en-US"/>
              <a:t>20XX</a:t>
            </a:r>
            <a:endParaRPr lang="en-US" dirty="0"/>
          </a:p>
        </p:txBody>
      </p:sp>
      <p:cxnSp>
        <p:nvCxnSpPr>
          <p:cNvPr id="8" name="Straight Connector 7">
            <a:extLst>
              <a:ext uri="{FF2B5EF4-FFF2-40B4-BE49-F238E27FC236}">
                <a16:creationId xmlns:a16="http://schemas.microsoft.com/office/drawing/2014/main" id="{61B47E35-6C3A-C32C-9037-4D421B7FAE15}"/>
              </a:ext>
            </a:extLst>
          </p:cNvPr>
          <p:cNvCxnSpPr>
            <a:cxnSpLocks/>
          </p:cNvCxnSpPr>
          <p:nvPr userDrawn="1"/>
        </p:nvCxnSpPr>
        <p:spPr>
          <a:xfrm>
            <a:off x="398366" y="1031955"/>
            <a:ext cx="11395267"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8DBFA4F-F38F-EF0F-7457-5210BB03F444}"/>
              </a:ext>
            </a:extLst>
          </p:cNvPr>
          <p:cNvCxnSpPr>
            <a:cxnSpLocks/>
          </p:cNvCxnSpPr>
          <p:nvPr userDrawn="1"/>
        </p:nvCxnSpPr>
        <p:spPr>
          <a:xfrm>
            <a:off x="0" y="6439485"/>
            <a:ext cx="1219200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68DEE4A-F4AB-FB9A-FDD7-3AFBB5A2740B}"/>
              </a:ext>
            </a:extLst>
          </p:cNvPr>
          <p:cNvCxnSpPr>
            <a:cxnSpLocks/>
          </p:cNvCxnSpPr>
          <p:nvPr userDrawn="1"/>
        </p:nvCxnSpPr>
        <p:spPr>
          <a:xfrm flipV="1">
            <a:off x="398367" y="0"/>
            <a:ext cx="0" cy="68580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C921DE1-D458-FC03-01B4-9ECBDF8B6F27}"/>
              </a:ext>
            </a:extLst>
          </p:cNvPr>
          <p:cNvCxnSpPr>
            <a:cxnSpLocks/>
          </p:cNvCxnSpPr>
          <p:nvPr userDrawn="1"/>
        </p:nvCxnSpPr>
        <p:spPr>
          <a:xfrm flipV="1">
            <a:off x="11793633" y="0"/>
            <a:ext cx="0" cy="68580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492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am x4">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0BD26-4C3C-C934-E3C5-C4ABD369E612}"/>
              </a:ext>
            </a:extLst>
          </p:cNvPr>
          <p:cNvSpPr>
            <a:spLocks noGrp="1"/>
          </p:cNvSpPr>
          <p:nvPr>
            <p:ph type="title"/>
          </p:nvPr>
        </p:nvSpPr>
        <p:spPr>
          <a:xfrm>
            <a:off x="640080" y="466344"/>
            <a:ext cx="3236976" cy="996696"/>
          </a:xfrm>
        </p:spPr>
        <p:txBody>
          <a:bodyPr/>
          <a:lstStyle>
            <a:lvl1pPr>
              <a:defRPr>
                <a:solidFill>
                  <a:schemeClr val="accent1"/>
                </a:solidFill>
              </a:defRPr>
            </a:lvl1pPr>
          </a:lstStyle>
          <a:p>
            <a:r>
              <a:rPr lang="en-US" dirty="0"/>
              <a:t>Click to edit Master title style</a:t>
            </a:r>
          </a:p>
        </p:txBody>
      </p:sp>
      <p:sp>
        <p:nvSpPr>
          <p:cNvPr id="19" name="Text Placeholder 2">
            <a:extLst>
              <a:ext uri="{FF2B5EF4-FFF2-40B4-BE49-F238E27FC236}">
                <a16:creationId xmlns:a16="http://schemas.microsoft.com/office/drawing/2014/main" id="{CB1722C2-4C66-F8BA-B3DD-6199116EFB25}"/>
              </a:ext>
            </a:extLst>
          </p:cNvPr>
          <p:cNvSpPr>
            <a:spLocks noGrp="1"/>
          </p:cNvSpPr>
          <p:nvPr>
            <p:ph type="body" idx="1"/>
          </p:nvPr>
        </p:nvSpPr>
        <p:spPr>
          <a:xfrm>
            <a:off x="630936" y="1618488"/>
            <a:ext cx="1819656" cy="466344"/>
          </a:xfrm>
        </p:spPr>
        <p:txBody>
          <a:bodyPr anchor="t"/>
          <a:lstStyle>
            <a:lvl1pPr marL="0" indent="0">
              <a:lnSpc>
                <a:spcPct val="100000"/>
              </a:lnSpc>
              <a:spcBef>
                <a:spcPts val="0"/>
              </a:spcBef>
              <a:buNone/>
              <a:defRPr sz="18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1" name="Text Placeholder 2">
            <a:extLst>
              <a:ext uri="{FF2B5EF4-FFF2-40B4-BE49-F238E27FC236}">
                <a16:creationId xmlns:a16="http://schemas.microsoft.com/office/drawing/2014/main" id="{EEF857FA-9C5E-BED3-1ABB-A734EE39340B}"/>
              </a:ext>
            </a:extLst>
          </p:cNvPr>
          <p:cNvSpPr>
            <a:spLocks noGrp="1"/>
          </p:cNvSpPr>
          <p:nvPr>
            <p:ph type="body" idx="14"/>
          </p:nvPr>
        </p:nvSpPr>
        <p:spPr>
          <a:xfrm>
            <a:off x="3584448" y="1618488"/>
            <a:ext cx="1819656" cy="466344"/>
          </a:xfrm>
        </p:spPr>
        <p:txBody>
          <a:bodyPr anchor="t"/>
          <a:lstStyle>
            <a:lvl1pPr marL="0" indent="0">
              <a:lnSpc>
                <a:spcPct val="100000"/>
              </a:lnSpc>
              <a:spcBef>
                <a:spcPts val="0"/>
              </a:spcBef>
              <a:buNone/>
              <a:defRPr sz="18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2" name="Text Placeholder 2">
            <a:extLst>
              <a:ext uri="{FF2B5EF4-FFF2-40B4-BE49-F238E27FC236}">
                <a16:creationId xmlns:a16="http://schemas.microsoft.com/office/drawing/2014/main" id="{F990F14B-1D1F-AA8D-BB23-FA8F7EEF666B}"/>
              </a:ext>
            </a:extLst>
          </p:cNvPr>
          <p:cNvSpPr>
            <a:spLocks noGrp="1"/>
          </p:cNvSpPr>
          <p:nvPr>
            <p:ph type="body" idx="15"/>
          </p:nvPr>
        </p:nvSpPr>
        <p:spPr>
          <a:xfrm>
            <a:off x="6483096" y="1618488"/>
            <a:ext cx="1819656" cy="466344"/>
          </a:xfrm>
        </p:spPr>
        <p:txBody>
          <a:bodyPr anchor="t"/>
          <a:lstStyle>
            <a:lvl1pPr marL="0" indent="0">
              <a:lnSpc>
                <a:spcPct val="100000"/>
              </a:lnSpc>
              <a:spcBef>
                <a:spcPts val="0"/>
              </a:spcBef>
              <a:buNone/>
              <a:defRPr sz="18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4">
            <a:extLst>
              <a:ext uri="{FF2B5EF4-FFF2-40B4-BE49-F238E27FC236}">
                <a16:creationId xmlns:a16="http://schemas.microsoft.com/office/drawing/2014/main" id="{7D1D0610-E513-F5EA-0393-622F692CA0F2}"/>
              </a:ext>
            </a:extLst>
          </p:cNvPr>
          <p:cNvSpPr>
            <a:spLocks noGrp="1"/>
          </p:cNvSpPr>
          <p:nvPr>
            <p:ph type="body" sz="quarter" idx="3"/>
          </p:nvPr>
        </p:nvSpPr>
        <p:spPr>
          <a:xfrm>
            <a:off x="9528048" y="1618488"/>
            <a:ext cx="1819656" cy="466344"/>
          </a:xfrm>
        </p:spPr>
        <p:txBody>
          <a:bodyPr anchor="t"/>
          <a:lstStyle>
            <a:lvl1pPr marL="0" indent="0">
              <a:lnSpc>
                <a:spcPct val="100000"/>
              </a:lnSpc>
              <a:spcBef>
                <a:spcPts val="0"/>
              </a:spcBef>
              <a:buNone/>
              <a:defRPr sz="18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4" name="Text Placeholder 2">
            <a:extLst>
              <a:ext uri="{FF2B5EF4-FFF2-40B4-BE49-F238E27FC236}">
                <a16:creationId xmlns:a16="http://schemas.microsoft.com/office/drawing/2014/main" id="{68F906E4-47B1-BEE5-E30F-146C6869BF2D}"/>
              </a:ext>
            </a:extLst>
          </p:cNvPr>
          <p:cNvSpPr>
            <a:spLocks noGrp="1"/>
          </p:cNvSpPr>
          <p:nvPr>
            <p:ph type="body" idx="17"/>
          </p:nvPr>
        </p:nvSpPr>
        <p:spPr>
          <a:xfrm>
            <a:off x="630936" y="2414016"/>
            <a:ext cx="2167128" cy="310896"/>
          </a:xfrm>
        </p:spPr>
        <p:txBody>
          <a:bodyPr anchor="t"/>
          <a:lstStyle>
            <a:lvl1pPr marL="0" indent="0">
              <a:lnSpc>
                <a:spcPct val="100000"/>
              </a:lnSpc>
              <a:spcBef>
                <a:spcPts val="0"/>
              </a:spcBef>
              <a:buNone/>
              <a:defRPr sz="14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Text Placeholder 2">
            <a:extLst>
              <a:ext uri="{FF2B5EF4-FFF2-40B4-BE49-F238E27FC236}">
                <a16:creationId xmlns:a16="http://schemas.microsoft.com/office/drawing/2014/main" id="{5C6EFDC5-2080-3126-AB93-FB89817B2C28}"/>
              </a:ext>
            </a:extLst>
          </p:cNvPr>
          <p:cNvSpPr>
            <a:spLocks noGrp="1"/>
          </p:cNvSpPr>
          <p:nvPr>
            <p:ph type="body" idx="19"/>
          </p:nvPr>
        </p:nvSpPr>
        <p:spPr>
          <a:xfrm>
            <a:off x="3584448" y="2414016"/>
            <a:ext cx="2167128" cy="310896"/>
          </a:xfrm>
        </p:spPr>
        <p:txBody>
          <a:bodyPr anchor="t"/>
          <a:lstStyle>
            <a:lvl1pPr marL="0" indent="0">
              <a:lnSpc>
                <a:spcPct val="100000"/>
              </a:lnSpc>
              <a:spcBef>
                <a:spcPts val="0"/>
              </a:spcBef>
              <a:buNone/>
              <a:defRPr sz="14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7" name="Text Placeholder 2">
            <a:extLst>
              <a:ext uri="{FF2B5EF4-FFF2-40B4-BE49-F238E27FC236}">
                <a16:creationId xmlns:a16="http://schemas.microsoft.com/office/drawing/2014/main" id="{D6CD9CDA-E122-F6EB-30B5-26D7E17771AB}"/>
              </a:ext>
            </a:extLst>
          </p:cNvPr>
          <p:cNvSpPr>
            <a:spLocks noGrp="1"/>
          </p:cNvSpPr>
          <p:nvPr>
            <p:ph type="body" idx="20"/>
          </p:nvPr>
        </p:nvSpPr>
        <p:spPr>
          <a:xfrm>
            <a:off x="6483096" y="2414016"/>
            <a:ext cx="2167128" cy="310896"/>
          </a:xfrm>
        </p:spPr>
        <p:txBody>
          <a:bodyPr anchor="t"/>
          <a:lstStyle>
            <a:lvl1pPr marL="0" indent="0">
              <a:lnSpc>
                <a:spcPct val="100000"/>
              </a:lnSpc>
              <a:spcBef>
                <a:spcPts val="0"/>
              </a:spcBef>
              <a:buNone/>
              <a:defRPr sz="14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5" name="Text Placeholder 4">
            <a:extLst>
              <a:ext uri="{FF2B5EF4-FFF2-40B4-BE49-F238E27FC236}">
                <a16:creationId xmlns:a16="http://schemas.microsoft.com/office/drawing/2014/main" id="{3BF37293-4E33-5570-29ED-04EB525DD199}"/>
              </a:ext>
            </a:extLst>
          </p:cNvPr>
          <p:cNvSpPr>
            <a:spLocks noGrp="1"/>
          </p:cNvSpPr>
          <p:nvPr>
            <p:ph type="body" sz="quarter" idx="18"/>
          </p:nvPr>
        </p:nvSpPr>
        <p:spPr>
          <a:xfrm>
            <a:off x="9528048" y="2414016"/>
            <a:ext cx="2167128" cy="310896"/>
          </a:xfrm>
        </p:spPr>
        <p:txBody>
          <a:bodyPr anchor="t"/>
          <a:lstStyle>
            <a:lvl1pPr marL="0" indent="0">
              <a:lnSpc>
                <a:spcPct val="100000"/>
              </a:lnSpc>
              <a:spcBef>
                <a:spcPts val="0"/>
              </a:spcBef>
              <a:buNone/>
              <a:defRPr sz="14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32" name="Picture Placeholder 31">
            <a:extLst>
              <a:ext uri="{FF2B5EF4-FFF2-40B4-BE49-F238E27FC236}">
                <a16:creationId xmlns:a16="http://schemas.microsoft.com/office/drawing/2014/main" id="{87F13219-232C-C38C-7D86-D48FAC7D8270}"/>
              </a:ext>
            </a:extLst>
          </p:cNvPr>
          <p:cNvSpPr>
            <a:spLocks noGrp="1"/>
          </p:cNvSpPr>
          <p:nvPr>
            <p:ph type="pic" sz="quarter" idx="22"/>
          </p:nvPr>
        </p:nvSpPr>
        <p:spPr>
          <a:xfrm>
            <a:off x="740664" y="2852928"/>
            <a:ext cx="1892808" cy="2715768"/>
          </a:xfrm>
          <a:solidFill>
            <a:schemeClr val="tx2">
              <a:lumMod val="60000"/>
              <a:lumOff val="40000"/>
            </a:schemeClr>
          </a:solidFill>
          <a:ln w="15875">
            <a:solidFill>
              <a:schemeClr val="accent1"/>
            </a:solidFill>
          </a:ln>
        </p:spPr>
        <p:txBody>
          <a:bodyPr anchor="ctr"/>
          <a:lstStyle>
            <a:lvl1pPr marL="0" indent="0" algn="ctr">
              <a:buNone/>
              <a:defRPr sz="1200"/>
            </a:lvl1pPr>
          </a:lstStyle>
          <a:p>
            <a:endParaRPr lang="en-US" dirty="0"/>
          </a:p>
        </p:txBody>
      </p:sp>
      <p:sp>
        <p:nvSpPr>
          <p:cNvPr id="33" name="Picture Placeholder 31">
            <a:extLst>
              <a:ext uri="{FF2B5EF4-FFF2-40B4-BE49-F238E27FC236}">
                <a16:creationId xmlns:a16="http://schemas.microsoft.com/office/drawing/2014/main" id="{F8C639A8-0897-2015-9829-94E98335DF21}"/>
              </a:ext>
            </a:extLst>
          </p:cNvPr>
          <p:cNvSpPr>
            <a:spLocks noGrp="1"/>
          </p:cNvSpPr>
          <p:nvPr>
            <p:ph type="pic" sz="quarter" idx="23"/>
          </p:nvPr>
        </p:nvSpPr>
        <p:spPr>
          <a:xfrm>
            <a:off x="3685032" y="2852928"/>
            <a:ext cx="1892808" cy="2715768"/>
          </a:xfrm>
          <a:solidFill>
            <a:schemeClr val="tx2">
              <a:lumMod val="60000"/>
              <a:lumOff val="40000"/>
            </a:schemeClr>
          </a:solidFill>
          <a:ln w="15875">
            <a:solidFill>
              <a:schemeClr val="accent1"/>
            </a:solidFill>
          </a:ln>
        </p:spPr>
        <p:txBody>
          <a:bodyPr anchor="ctr"/>
          <a:lstStyle>
            <a:lvl1pPr marL="0" indent="0" algn="ctr">
              <a:buNone/>
              <a:defRPr sz="1200"/>
            </a:lvl1pPr>
          </a:lstStyle>
          <a:p>
            <a:endParaRPr lang="en-US" dirty="0"/>
          </a:p>
        </p:txBody>
      </p:sp>
      <p:sp>
        <p:nvSpPr>
          <p:cNvPr id="34" name="Picture Placeholder 31">
            <a:extLst>
              <a:ext uri="{FF2B5EF4-FFF2-40B4-BE49-F238E27FC236}">
                <a16:creationId xmlns:a16="http://schemas.microsoft.com/office/drawing/2014/main" id="{6CBA6ABC-D5D1-9758-59EA-8DE549CC612D}"/>
              </a:ext>
            </a:extLst>
          </p:cNvPr>
          <p:cNvSpPr>
            <a:spLocks noGrp="1"/>
          </p:cNvSpPr>
          <p:nvPr>
            <p:ph type="pic" sz="quarter" idx="24"/>
          </p:nvPr>
        </p:nvSpPr>
        <p:spPr>
          <a:xfrm>
            <a:off x="6601968" y="2852928"/>
            <a:ext cx="1892808" cy="2715768"/>
          </a:xfrm>
          <a:solidFill>
            <a:schemeClr val="tx2">
              <a:lumMod val="60000"/>
              <a:lumOff val="40000"/>
            </a:schemeClr>
          </a:solidFill>
          <a:ln w="15875">
            <a:solidFill>
              <a:schemeClr val="accent1"/>
            </a:solidFill>
          </a:ln>
        </p:spPr>
        <p:txBody>
          <a:bodyPr anchor="ctr"/>
          <a:lstStyle>
            <a:lvl1pPr marL="0" indent="0" algn="ctr">
              <a:buNone/>
              <a:defRPr sz="1200"/>
            </a:lvl1pPr>
          </a:lstStyle>
          <a:p>
            <a:endParaRPr lang="en-US" dirty="0"/>
          </a:p>
        </p:txBody>
      </p:sp>
      <p:sp>
        <p:nvSpPr>
          <p:cNvPr id="36" name="Picture Placeholder 31">
            <a:extLst>
              <a:ext uri="{FF2B5EF4-FFF2-40B4-BE49-F238E27FC236}">
                <a16:creationId xmlns:a16="http://schemas.microsoft.com/office/drawing/2014/main" id="{40E68EB8-B0D8-E5D4-CE19-45219E4D7038}"/>
              </a:ext>
            </a:extLst>
          </p:cNvPr>
          <p:cNvSpPr>
            <a:spLocks noGrp="1"/>
          </p:cNvSpPr>
          <p:nvPr>
            <p:ph type="pic" sz="quarter" idx="26"/>
          </p:nvPr>
        </p:nvSpPr>
        <p:spPr>
          <a:xfrm>
            <a:off x="9546336" y="2852928"/>
            <a:ext cx="1892808" cy="2715768"/>
          </a:xfrm>
          <a:solidFill>
            <a:schemeClr val="tx2">
              <a:lumMod val="60000"/>
              <a:lumOff val="40000"/>
            </a:schemeClr>
          </a:solidFill>
          <a:ln w="15875">
            <a:solidFill>
              <a:schemeClr val="accent1"/>
            </a:solidFill>
          </a:ln>
        </p:spPr>
        <p:txBody>
          <a:bodyPr anchor="ctr"/>
          <a:lstStyle>
            <a:lvl1pPr marL="0" indent="0" algn="ctr">
              <a:buNone/>
              <a:defRPr sz="1200"/>
            </a:lvl1pPr>
          </a:lstStyle>
          <a:p>
            <a:endParaRPr lang="en-US" dirty="0"/>
          </a:p>
        </p:txBody>
      </p:sp>
      <p:cxnSp>
        <p:nvCxnSpPr>
          <p:cNvPr id="17" name="Straight Connector 16">
            <a:extLst>
              <a:ext uri="{FF2B5EF4-FFF2-40B4-BE49-F238E27FC236}">
                <a16:creationId xmlns:a16="http://schemas.microsoft.com/office/drawing/2014/main" id="{0E26C148-CFEE-21C0-96F3-EBC299FD2285}"/>
              </a:ext>
            </a:extLst>
          </p:cNvPr>
          <p:cNvCxnSpPr>
            <a:cxnSpLocks/>
          </p:cNvCxnSpPr>
          <p:nvPr userDrawn="1"/>
        </p:nvCxnSpPr>
        <p:spPr>
          <a:xfrm>
            <a:off x="6585357" y="2355475"/>
            <a:ext cx="1925203"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5BFA673-0676-EDA2-B7AA-6FA05B486C17}"/>
              </a:ext>
            </a:extLst>
          </p:cNvPr>
          <p:cNvCxnSpPr>
            <a:cxnSpLocks/>
          </p:cNvCxnSpPr>
          <p:nvPr userDrawn="1"/>
        </p:nvCxnSpPr>
        <p:spPr>
          <a:xfrm>
            <a:off x="9628632" y="2361693"/>
            <a:ext cx="1929384"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75B0A4BB-506D-F90C-BF18-B86999FDC27A}"/>
              </a:ext>
            </a:extLst>
          </p:cNvPr>
          <p:cNvCxnSpPr>
            <a:cxnSpLocks/>
          </p:cNvCxnSpPr>
          <p:nvPr userDrawn="1"/>
        </p:nvCxnSpPr>
        <p:spPr>
          <a:xfrm>
            <a:off x="729735" y="2354726"/>
            <a:ext cx="1929384"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1E4F1002-8ECA-FF8D-84D1-D74BB9C00127}"/>
              </a:ext>
            </a:extLst>
          </p:cNvPr>
          <p:cNvCxnSpPr>
            <a:cxnSpLocks/>
          </p:cNvCxnSpPr>
          <p:nvPr userDrawn="1"/>
        </p:nvCxnSpPr>
        <p:spPr>
          <a:xfrm>
            <a:off x="3672459" y="2349116"/>
            <a:ext cx="1929384"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2101ABA6-5EA3-1AE9-0825-523073F786ED}"/>
              </a:ext>
            </a:extLst>
          </p:cNvPr>
          <p:cNvSpPr>
            <a:spLocks noGrp="1"/>
          </p:cNvSpPr>
          <p:nvPr>
            <p:ph type="sldNum" sz="quarter" idx="12"/>
          </p:nvPr>
        </p:nvSpPr>
        <p:spPr>
          <a:xfrm>
            <a:off x="616640" y="6517634"/>
            <a:ext cx="950258" cy="274320"/>
          </a:xfrm>
          <a:prstGeom prst="rect">
            <a:avLst/>
          </a:prstGeom>
        </p:spPr>
        <p:txBody>
          <a:bodyPr/>
          <a:lstStyle>
            <a:lvl1pPr>
              <a:defRPr>
                <a:solidFill>
                  <a:schemeClr val="accent1"/>
                </a:solidFill>
              </a:defRPr>
            </a:lvl1pPr>
          </a:lstStyle>
          <a:p>
            <a:fld id="{84D792B7-0397-C047-AE12-1A03F7E3DC83}" type="slidenum">
              <a:rPr lang="en-US" smtClean="0"/>
              <a:pPr/>
              <a:t>‹#›</a:t>
            </a:fld>
            <a:endParaRPr lang="en-US" dirty="0"/>
          </a:p>
        </p:txBody>
      </p:sp>
      <p:sp>
        <p:nvSpPr>
          <p:cNvPr id="5" name="Footer Placeholder 4">
            <a:extLst>
              <a:ext uri="{FF2B5EF4-FFF2-40B4-BE49-F238E27FC236}">
                <a16:creationId xmlns:a16="http://schemas.microsoft.com/office/drawing/2014/main" id="{726C5317-E14C-8E61-2C1E-0430778E8A0C}"/>
              </a:ext>
            </a:extLst>
          </p:cNvPr>
          <p:cNvSpPr>
            <a:spLocks noGrp="1"/>
          </p:cNvSpPr>
          <p:nvPr>
            <p:ph type="ftr" sz="quarter" idx="11"/>
          </p:nvPr>
        </p:nvSpPr>
        <p:spPr>
          <a:xfrm>
            <a:off x="4808250" y="6517634"/>
            <a:ext cx="2572870" cy="274320"/>
          </a:xfrm>
          <a:prstGeom prst="rect">
            <a:avLst/>
          </a:prstGeom>
        </p:spPr>
        <p:txBody>
          <a:bodyPr/>
          <a:lstStyle>
            <a:lvl1pPr>
              <a:defRPr>
                <a:solidFill>
                  <a:schemeClr val="accent1"/>
                </a:solidFill>
              </a:defRPr>
            </a:lvl1pPr>
          </a:lstStyle>
          <a:p>
            <a:r>
              <a:rPr lang="en-US"/>
              <a:t>presentation title</a:t>
            </a:r>
            <a:endParaRPr lang="en-US" dirty="0"/>
          </a:p>
        </p:txBody>
      </p:sp>
      <p:sp>
        <p:nvSpPr>
          <p:cNvPr id="4" name="Date Placeholder 3">
            <a:extLst>
              <a:ext uri="{FF2B5EF4-FFF2-40B4-BE49-F238E27FC236}">
                <a16:creationId xmlns:a16="http://schemas.microsoft.com/office/drawing/2014/main" id="{5A514D0E-ED92-E1A4-0E78-546375A0A63E}"/>
              </a:ext>
            </a:extLst>
          </p:cNvPr>
          <p:cNvSpPr>
            <a:spLocks noGrp="1"/>
          </p:cNvSpPr>
          <p:nvPr>
            <p:ph type="dt" sz="half" idx="10"/>
          </p:nvPr>
        </p:nvSpPr>
        <p:spPr/>
        <p:txBody>
          <a:bodyPr/>
          <a:lstStyle>
            <a:lvl1pPr>
              <a:defRPr>
                <a:solidFill>
                  <a:schemeClr val="accent1"/>
                </a:solidFill>
              </a:defRPr>
            </a:lvl1pPr>
          </a:lstStyle>
          <a:p>
            <a:r>
              <a:rPr lang="en-US"/>
              <a:t>20XX</a:t>
            </a:r>
            <a:endParaRPr lang="en-US" dirty="0"/>
          </a:p>
        </p:txBody>
      </p:sp>
      <p:cxnSp>
        <p:nvCxnSpPr>
          <p:cNvPr id="9" name="Straight Connector 8">
            <a:extLst>
              <a:ext uri="{FF2B5EF4-FFF2-40B4-BE49-F238E27FC236}">
                <a16:creationId xmlns:a16="http://schemas.microsoft.com/office/drawing/2014/main" id="{C60493A2-A97C-AF3D-B912-358EF45F61BD}"/>
              </a:ext>
            </a:extLst>
          </p:cNvPr>
          <p:cNvCxnSpPr>
            <a:cxnSpLocks/>
          </p:cNvCxnSpPr>
          <p:nvPr userDrawn="1"/>
        </p:nvCxnSpPr>
        <p:spPr>
          <a:xfrm>
            <a:off x="3866404" y="929468"/>
            <a:ext cx="8325596"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35BFB79-CBB3-07C6-9054-B6A67EB74CD0}"/>
              </a:ext>
            </a:extLst>
          </p:cNvPr>
          <p:cNvCxnSpPr>
            <a:cxnSpLocks/>
          </p:cNvCxnSpPr>
          <p:nvPr userDrawn="1"/>
        </p:nvCxnSpPr>
        <p:spPr>
          <a:xfrm>
            <a:off x="0" y="397080"/>
            <a:ext cx="121920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2D070E1-5B92-2362-47F1-B8BCB4EFFA48}"/>
              </a:ext>
            </a:extLst>
          </p:cNvPr>
          <p:cNvCxnSpPr>
            <a:cxnSpLocks/>
          </p:cNvCxnSpPr>
          <p:nvPr userDrawn="1"/>
        </p:nvCxnSpPr>
        <p:spPr>
          <a:xfrm>
            <a:off x="0" y="6439485"/>
            <a:ext cx="121920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6930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am x8">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0BD26-4C3C-C934-E3C5-C4ABD369E612}"/>
              </a:ext>
            </a:extLst>
          </p:cNvPr>
          <p:cNvSpPr>
            <a:spLocks noGrp="1"/>
          </p:cNvSpPr>
          <p:nvPr>
            <p:ph type="title"/>
          </p:nvPr>
        </p:nvSpPr>
        <p:spPr>
          <a:xfrm>
            <a:off x="2039112" y="192024"/>
            <a:ext cx="8165592" cy="722376"/>
          </a:xfrm>
        </p:spPr>
        <p:txBody>
          <a:bodyPr/>
          <a:lstStyle>
            <a:lvl1pPr algn="ctr">
              <a:defRPr>
                <a:solidFill>
                  <a:schemeClr val="accent1"/>
                </a:solidFill>
              </a:defRPr>
            </a:lvl1pPr>
          </a:lstStyle>
          <a:p>
            <a:r>
              <a:rPr lang="en-US" dirty="0"/>
              <a:t>Click to edit Master title style</a:t>
            </a:r>
          </a:p>
        </p:txBody>
      </p:sp>
      <p:sp>
        <p:nvSpPr>
          <p:cNvPr id="32" name="Picture Placeholder 31">
            <a:extLst>
              <a:ext uri="{FF2B5EF4-FFF2-40B4-BE49-F238E27FC236}">
                <a16:creationId xmlns:a16="http://schemas.microsoft.com/office/drawing/2014/main" id="{87F13219-232C-C38C-7D86-D48FAC7D8270}"/>
              </a:ext>
            </a:extLst>
          </p:cNvPr>
          <p:cNvSpPr>
            <a:spLocks noGrp="1"/>
          </p:cNvSpPr>
          <p:nvPr>
            <p:ph type="pic" sz="quarter" idx="22"/>
          </p:nvPr>
        </p:nvSpPr>
        <p:spPr>
          <a:xfrm>
            <a:off x="1101852" y="1261872"/>
            <a:ext cx="1609344" cy="1609344"/>
          </a:xfrm>
          <a:solidFill>
            <a:schemeClr val="tx2">
              <a:lumMod val="60000"/>
              <a:lumOff val="40000"/>
            </a:schemeClr>
          </a:solidFill>
          <a:ln w="15875">
            <a:solidFill>
              <a:schemeClr val="bg1"/>
            </a:solidFill>
          </a:ln>
        </p:spPr>
        <p:txBody>
          <a:bodyPr anchor="ctr"/>
          <a:lstStyle>
            <a:lvl1pPr marL="0" indent="0" algn="ctr">
              <a:buNone/>
              <a:defRPr sz="1200"/>
            </a:lvl1pPr>
          </a:lstStyle>
          <a:p>
            <a:endParaRPr lang="en-US" dirty="0"/>
          </a:p>
        </p:txBody>
      </p:sp>
      <p:sp>
        <p:nvSpPr>
          <p:cNvPr id="19" name="Text Placeholder 2">
            <a:extLst>
              <a:ext uri="{FF2B5EF4-FFF2-40B4-BE49-F238E27FC236}">
                <a16:creationId xmlns:a16="http://schemas.microsoft.com/office/drawing/2014/main" id="{CB1722C2-4C66-F8BA-B3DD-6199116EFB25}"/>
              </a:ext>
            </a:extLst>
          </p:cNvPr>
          <p:cNvSpPr>
            <a:spLocks noGrp="1"/>
          </p:cNvSpPr>
          <p:nvPr>
            <p:ph type="body" idx="1"/>
          </p:nvPr>
        </p:nvSpPr>
        <p:spPr>
          <a:xfrm>
            <a:off x="992124" y="2889504"/>
            <a:ext cx="1828800" cy="310896"/>
          </a:xfrm>
        </p:spPr>
        <p:txBody>
          <a:bodyPr lIns="0" rIns="0" anchor="ctr"/>
          <a:lstStyle>
            <a:lvl1pPr marL="0" indent="0" algn="ctr">
              <a:lnSpc>
                <a:spcPct val="100000"/>
              </a:lnSpc>
              <a:spcBef>
                <a:spcPts val="0"/>
              </a:spcBef>
              <a:buNone/>
              <a:defRPr sz="14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4" name="Text Placeholder 2">
            <a:extLst>
              <a:ext uri="{FF2B5EF4-FFF2-40B4-BE49-F238E27FC236}">
                <a16:creationId xmlns:a16="http://schemas.microsoft.com/office/drawing/2014/main" id="{68F906E4-47B1-BEE5-E30F-146C6869BF2D}"/>
              </a:ext>
            </a:extLst>
          </p:cNvPr>
          <p:cNvSpPr>
            <a:spLocks noGrp="1"/>
          </p:cNvSpPr>
          <p:nvPr>
            <p:ph type="body" idx="17"/>
          </p:nvPr>
        </p:nvSpPr>
        <p:spPr>
          <a:xfrm>
            <a:off x="1060704" y="3154680"/>
            <a:ext cx="1691640" cy="466344"/>
          </a:xfrm>
          <a:solidFill>
            <a:schemeClr val="accent2"/>
          </a:solidFill>
        </p:spPr>
        <p:txBody>
          <a:bodyPr lIns="0" rIns="0" anchor="t"/>
          <a:lstStyle>
            <a:lvl1pPr marL="0" indent="0" algn="ctr">
              <a:lnSpc>
                <a:spcPct val="100000"/>
              </a:lnSpc>
              <a:spcBef>
                <a:spcPts val="0"/>
              </a:spcBef>
              <a:buNone/>
              <a:defRPr sz="12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31" name="Picture Placeholder 31">
            <a:extLst>
              <a:ext uri="{FF2B5EF4-FFF2-40B4-BE49-F238E27FC236}">
                <a16:creationId xmlns:a16="http://schemas.microsoft.com/office/drawing/2014/main" id="{19E34216-9950-3FAF-F3B8-AB91DE926287}"/>
              </a:ext>
            </a:extLst>
          </p:cNvPr>
          <p:cNvSpPr>
            <a:spLocks noGrp="1"/>
          </p:cNvSpPr>
          <p:nvPr>
            <p:ph type="pic" sz="quarter" idx="27"/>
          </p:nvPr>
        </p:nvSpPr>
        <p:spPr>
          <a:xfrm>
            <a:off x="1101852" y="3877056"/>
            <a:ext cx="1609344" cy="1609344"/>
          </a:xfrm>
          <a:solidFill>
            <a:schemeClr val="tx2">
              <a:lumMod val="60000"/>
              <a:lumOff val="40000"/>
            </a:schemeClr>
          </a:solidFill>
          <a:ln w="15875">
            <a:solidFill>
              <a:schemeClr val="bg1"/>
            </a:solidFill>
          </a:ln>
        </p:spPr>
        <p:txBody>
          <a:bodyPr anchor="ctr"/>
          <a:lstStyle>
            <a:lvl1pPr marL="0" indent="0" algn="ctr">
              <a:buNone/>
              <a:defRPr sz="1200"/>
            </a:lvl1pPr>
          </a:lstStyle>
          <a:p>
            <a:endParaRPr lang="en-US" dirty="0"/>
          </a:p>
        </p:txBody>
      </p:sp>
      <p:sp>
        <p:nvSpPr>
          <p:cNvPr id="45" name="Text Placeholder 2">
            <a:extLst>
              <a:ext uri="{FF2B5EF4-FFF2-40B4-BE49-F238E27FC236}">
                <a16:creationId xmlns:a16="http://schemas.microsoft.com/office/drawing/2014/main" id="{C3F46F42-C5D7-B0CE-E3C5-46117B70A93B}"/>
              </a:ext>
            </a:extLst>
          </p:cNvPr>
          <p:cNvSpPr>
            <a:spLocks noGrp="1"/>
          </p:cNvSpPr>
          <p:nvPr>
            <p:ph type="body" idx="35"/>
          </p:nvPr>
        </p:nvSpPr>
        <p:spPr>
          <a:xfrm>
            <a:off x="978408" y="5477256"/>
            <a:ext cx="1856232" cy="310896"/>
          </a:xfrm>
        </p:spPr>
        <p:txBody>
          <a:bodyPr lIns="0" rIns="0" anchor="ctr"/>
          <a:lstStyle>
            <a:lvl1pPr marL="0" indent="0" algn="ctr">
              <a:lnSpc>
                <a:spcPct val="100000"/>
              </a:lnSpc>
              <a:spcBef>
                <a:spcPts val="0"/>
              </a:spcBef>
              <a:buNone/>
              <a:defRPr sz="14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1" name="Text Placeholder 2">
            <a:extLst>
              <a:ext uri="{FF2B5EF4-FFF2-40B4-BE49-F238E27FC236}">
                <a16:creationId xmlns:a16="http://schemas.microsoft.com/office/drawing/2014/main" id="{F01F58CE-C433-DC58-1D16-405DC2D82D88}"/>
              </a:ext>
            </a:extLst>
          </p:cNvPr>
          <p:cNvSpPr>
            <a:spLocks noGrp="1"/>
          </p:cNvSpPr>
          <p:nvPr>
            <p:ph type="body" idx="31"/>
          </p:nvPr>
        </p:nvSpPr>
        <p:spPr>
          <a:xfrm>
            <a:off x="1060704" y="5760720"/>
            <a:ext cx="1691640" cy="466344"/>
          </a:xfrm>
          <a:solidFill>
            <a:schemeClr val="accent2"/>
          </a:solidFill>
        </p:spPr>
        <p:txBody>
          <a:bodyPr lIns="0" rIns="0" anchor="t"/>
          <a:lstStyle>
            <a:lvl1pPr marL="0" indent="0" algn="ctr">
              <a:lnSpc>
                <a:spcPct val="100000"/>
              </a:lnSpc>
              <a:spcBef>
                <a:spcPts val="0"/>
              </a:spcBef>
              <a:buNone/>
              <a:defRPr sz="12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33" name="Picture Placeholder 31">
            <a:extLst>
              <a:ext uri="{FF2B5EF4-FFF2-40B4-BE49-F238E27FC236}">
                <a16:creationId xmlns:a16="http://schemas.microsoft.com/office/drawing/2014/main" id="{F8C639A8-0897-2015-9829-94E98335DF21}"/>
              </a:ext>
            </a:extLst>
          </p:cNvPr>
          <p:cNvSpPr>
            <a:spLocks noGrp="1"/>
          </p:cNvSpPr>
          <p:nvPr>
            <p:ph type="pic" sz="quarter" idx="23"/>
          </p:nvPr>
        </p:nvSpPr>
        <p:spPr>
          <a:xfrm>
            <a:off x="3962764" y="1261872"/>
            <a:ext cx="1609344" cy="1609344"/>
          </a:xfrm>
          <a:solidFill>
            <a:schemeClr val="tx2">
              <a:lumMod val="60000"/>
              <a:lumOff val="40000"/>
            </a:schemeClr>
          </a:solidFill>
          <a:ln w="15875">
            <a:solidFill>
              <a:schemeClr val="bg1"/>
            </a:solidFill>
          </a:ln>
        </p:spPr>
        <p:txBody>
          <a:bodyPr anchor="ctr"/>
          <a:lstStyle>
            <a:lvl1pPr marL="0" indent="0" algn="ctr">
              <a:buNone/>
              <a:defRPr sz="1200"/>
            </a:lvl1pPr>
          </a:lstStyle>
          <a:p>
            <a:endParaRPr lang="en-US" dirty="0"/>
          </a:p>
        </p:txBody>
      </p:sp>
      <p:sp>
        <p:nvSpPr>
          <p:cNvPr id="21" name="Text Placeholder 2">
            <a:extLst>
              <a:ext uri="{FF2B5EF4-FFF2-40B4-BE49-F238E27FC236}">
                <a16:creationId xmlns:a16="http://schemas.microsoft.com/office/drawing/2014/main" id="{EEF857FA-9C5E-BED3-1ABB-A734EE39340B}"/>
              </a:ext>
            </a:extLst>
          </p:cNvPr>
          <p:cNvSpPr>
            <a:spLocks noGrp="1"/>
          </p:cNvSpPr>
          <p:nvPr>
            <p:ph type="body" idx="14"/>
          </p:nvPr>
        </p:nvSpPr>
        <p:spPr>
          <a:xfrm>
            <a:off x="3853036" y="2889504"/>
            <a:ext cx="1828800" cy="310896"/>
          </a:xfrm>
        </p:spPr>
        <p:txBody>
          <a:bodyPr lIns="0" rIns="0" anchor="ctr"/>
          <a:lstStyle>
            <a:lvl1pPr marL="0" indent="0" algn="ctr">
              <a:lnSpc>
                <a:spcPct val="100000"/>
              </a:lnSpc>
              <a:spcBef>
                <a:spcPts val="0"/>
              </a:spcBef>
              <a:buNone/>
              <a:defRPr sz="14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6" name="Text Placeholder 2">
            <a:extLst>
              <a:ext uri="{FF2B5EF4-FFF2-40B4-BE49-F238E27FC236}">
                <a16:creationId xmlns:a16="http://schemas.microsoft.com/office/drawing/2014/main" id="{5C6EFDC5-2080-3126-AB93-FB89817B2C28}"/>
              </a:ext>
            </a:extLst>
          </p:cNvPr>
          <p:cNvSpPr>
            <a:spLocks noGrp="1"/>
          </p:cNvSpPr>
          <p:nvPr>
            <p:ph type="body" idx="19"/>
          </p:nvPr>
        </p:nvSpPr>
        <p:spPr>
          <a:xfrm>
            <a:off x="3921616" y="3154680"/>
            <a:ext cx="1691640" cy="466344"/>
          </a:xfrm>
          <a:solidFill>
            <a:schemeClr val="accent2"/>
          </a:solidFill>
        </p:spPr>
        <p:txBody>
          <a:bodyPr lIns="0" rIns="0" anchor="t"/>
          <a:lstStyle>
            <a:lvl1pPr marL="0" indent="0" algn="ctr">
              <a:lnSpc>
                <a:spcPct val="100000"/>
              </a:lnSpc>
              <a:spcBef>
                <a:spcPts val="0"/>
              </a:spcBef>
              <a:buNone/>
              <a:defRPr sz="12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35" name="Picture Placeholder 31">
            <a:extLst>
              <a:ext uri="{FF2B5EF4-FFF2-40B4-BE49-F238E27FC236}">
                <a16:creationId xmlns:a16="http://schemas.microsoft.com/office/drawing/2014/main" id="{D8E671C2-9C83-AF2B-0C7A-D8CE14204636}"/>
              </a:ext>
            </a:extLst>
          </p:cNvPr>
          <p:cNvSpPr>
            <a:spLocks noGrp="1"/>
          </p:cNvSpPr>
          <p:nvPr>
            <p:ph type="pic" sz="quarter" idx="28"/>
          </p:nvPr>
        </p:nvSpPr>
        <p:spPr>
          <a:xfrm>
            <a:off x="3962764" y="3877056"/>
            <a:ext cx="1609344" cy="1609344"/>
          </a:xfrm>
          <a:solidFill>
            <a:schemeClr val="tx2">
              <a:lumMod val="60000"/>
              <a:lumOff val="40000"/>
            </a:schemeClr>
          </a:solidFill>
          <a:ln w="15875">
            <a:solidFill>
              <a:schemeClr val="bg1"/>
            </a:solidFill>
          </a:ln>
        </p:spPr>
        <p:txBody>
          <a:bodyPr anchor="ctr"/>
          <a:lstStyle>
            <a:lvl1pPr marL="0" indent="0" algn="ctr">
              <a:buNone/>
              <a:defRPr sz="1200"/>
            </a:lvl1pPr>
          </a:lstStyle>
          <a:p>
            <a:endParaRPr lang="en-US" dirty="0"/>
          </a:p>
        </p:txBody>
      </p:sp>
      <p:sp>
        <p:nvSpPr>
          <p:cNvPr id="47" name="Text Placeholder 2">
            <a:extLst>
              <a:ext uri="{FF2B5EF4-FFF2-40B4-BE49-F238E27FC236}">
                <a16:creationId xmlns:a16="http://schemas.microsoft.com/office/drawing/2014/main" id="{1E0C8150-95EC-3B89-D427-0C4AD56ABB9E}"/>
              </a:ext>
            </a:extLst>
          </p:cNvPr>
          <p:cNvSpPr>
            <a:spLocks noGrp="1"/>
          </p:cNvSpPr>
          <p:nvPr>
            <p:ph type="body" idx="37"/>
          </p:nvPr>
        </p:nvSpPr>
        <p:spPr>
          <a:xfrm>
            <a:off x="3839320" y="5477256"/>
            <a:ext cx="1856232" cy="310896"/>
          </a:xfrm>
        </p:spPr>
        <p:txBody>
          <a:bodyPr lIns="0" rIns="0" anchor="ctr"/>
          <a:lstStyle>
            <a:lvl1pPr marL="0" indent="0" algn="ctr">
              <a:lnSpc>
                <a:spcPct val="100000"/>
              </a:lnSpc>
              <a:spcBef>
                <a:spcPts val="0"/>
              </a:spcBef>
              <a:buNone/>
              <a:defRPr sz="14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3" name="Text Placeholder 2">
            <a:extLst>
              <a:ext uri="{FF2B5EF4-FFF2-40B4-BE49-F238E27FC236}">
                <a16:creationId xmlns:a16="http://schemas.microsoft.com/office/drawing/2014/main" id="{8B6CA730-8E8F-2283-CFDB-358748B1ED30}"/>
              </a:ext>
            </a:extLst>
          </p:cNvPr>
          <p:cNvSpPr>
            <a:spLocks noGrp="1"/>
          </p:cNvSpPr>
          <p:nvPr>
            <p:ph type="body" idx="33"/>
          </p:nvPr>
        </p:nvSpPr>
        <p:spPr>
          <a:xfrm>
            <a:off x="3921616" y="5760720"/>
            <a:ext cx="1691640" cy="466344"/>
          </a:xfrm>
          <a:solidFill>
            <a:schemeClr val="accent2"/>
          </a:solidFill>
        </p:spPr>
        <p:txBody>
          <a:bodyPr lIns="0" rIns="0" anchor="t"/>
          <a:lstStyle>
            <a:lvl1pPr marL="0" indent="0" algn="ctr">
              <a:lnSpc>
                <a:spcPct val="100000"/>
              </a:lnSpc>
              <a:spcBef>
                <a:spcPts val="0"/>
              </a:spcBef>
              <a:buNone/>
              <a:defRPr sz="12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34" name="Picture Placeholder 31">
            <a:extLst>
              <a:ext uri="{FF2B5EF4-FFF2-40B4-BE49-F238E27FC236}">
                <a16:creationId xmlns:a16="http://schemas.microsoft.com/office/drawing/2014/main" id="{6CBA6ABC-D5D1-9758-59EA-8DE549CC612D}"/>
              </a:ext>
            </a:extLst>
          </p:cNvPr>
          <p:cNvSpPr>
            <a:spLocks noGrp="1"/>
          </p:cNvSpPr>
          <p:nvPr>
            <p:ph type="pic" sz="quarter" idx="24"/>
          </p:nvPr>
        </p:nvSpPr>
        <p:spPr>
          <a:xfrm>
            <a:off x="6841853" y="1261872"/>
            <a:ext cx="1609344" cy="1609344"/>
          </a:xfrm>
          <a:solidFill>
            <a:schemeClr val="tx2">
              <a:lumMod val="60000"/>
              <a:lumOff val="40000"/>
            </a:schemeClr>
          </a:solidFill>
          <a:ln w="15875">
            <a:solidFill>
              <a:schemeClr val="bg1"/>
            </a:solidFill>
          </a:ln>
        </p:spPr>
        <p:txBody>
          <a:bodyPr anchor="ctr"/>
          <a:lstStyle>
            <a:lvl1pPr marL="0" indent="0" algn="ctr">
              <a:buNone/>
              <a:defRPr sz="1200"/>
            </a:lvl1pPr>
          </a:lstStyle>
          <a:p>
            <a:endParaRPr lang="en-US" dirty="0"/>
          </a:p>
        </p:txBody>
      </p:sp>
      <p:sp>
        <p:nvSpPr>
          <p:cNvPr id="22" name="Text Placeholder 2">
            <a:extLst>
              <a:ext uri="{FF2B5EF4-FFF2-40B4-BE49-F238E27FC236}">
                <a16:creationId xmlns:a16="http://schemas.microsoft.com/office/drawing/2014/main" id="{F990F14B-1D1F-AA8D-BB23-FA8F7EEF666B}"/>
              </a:ext>
            </a:extLst>
          </p:cNvPr>
          <p:cNvSpPr>
            <a:spLocks noGrp="1"/>
          </p:cNvSpPr>
          <p:nvPr>
            <p:ph type="body" idx="15"/>
          </p:nvPr>
        </p:nvSpPr>
        <p:spPr>
          <a:xfrm>
            <a:off x="6732125" y="2889504"/>
            <a:ext cx="1828800" cy="310896"/>
          </a:xfrm>
        </p:spPr>
        <p:txBody>
          <a:bodyPr lIns="0" rIns="0" anchor="ctr"/>
          <a:lstStyle>
            <a:lvl1pPr marL="0" indent="0" algn="ctr">
              <a:lnSpc>
                <a:spcPct val="100000"/>
              </a:lnSpc>
              <a:spcBef>
                <a:spcPts val="0"/>
              </a:spcBef>
              <a:buNone/>
              <a:defRPr sz="14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7" name="Text Placeholder 2">
            <a:extLst>
              <a:ext uri="{FF2B5EF4-FFF2-40B4-BE49-F238E27FC236}">
                <a16:creationId xmlns:a16="http://schemas.microsoft.com/office/drawing/2014/main" id="{D6CD9CDA-E122-F6EB-30B5-26D7E17771AB}"/>
              </a:ext>
            </a:extLst>
          </p:cNvPr>
          <p:cNvSpPr>
            <a:spLocks noGrp="1"/>
          </p:cNvSpPr>
          <p:nvPr>
            <p:ph type="body" idx="20"/>
          </p:nvPr>
        </p:nvSpPr>
        <p:spPr>
          <a:xfrm>
            <a:off x="6800705" y="3154680"/>
            <a:ext cx="1691640" cy="466344"/>
          </a:xfrm>
          <a:solidFill>
            <a:schemeClr val="accent2"/>
          </a:solidFill>
        </p:spPr>
        <p:txBody>
          <a:bodyPr lIns="0" rIns="0" anchor="t"/>
          <a:lstStyle>
            <a:lvl1pPr marL="0" indent="0" algn="ctr">
              <a:lnSpc>
                <a:spcPct val="100000"/>
              </a:lnSpc>
              <a:spcBef>
                <a:spcPts val="0"/>
              </a:spcBef>
              <a:buNone/>
              <a:defRPr sz="12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38" name="Picture Placeholder 31">
            <a:extLst>
              <a:ext uri="{FF2B5EF4-FFF2-40B4-BE49-F238E27FC236}">
                <a16:creationId xmlns:a16="http://schemas.microsoft.com/office/drawing/2014/main" id="{385AF281-7DED-566C-E62C-76BBF2A795A8}"/>
              </a:ext>
            </a:extLst>
          </p:cNvPr>
          <p:cNvSpPr>
            <a:spLocks noGrp="1"/>
          </p:cNvSpPr>
          <p:nvPr>
            <p:ph type="pic" sz="quarter" idx="29"/>
          </p:nvPr>
        </p:nvSpPr>
        <p:spPr>
          <a:xfrm>
            <a:off x="6841853" y="3877056"/>
            <a:ext cx="1609344" cy="1609344"/>
          </a:xfrm>
          <a:solidFill>
            <a:schemeClr val="tx2">
              <a:lumMod val="60000"/>
              <a:lumOff val="40000"/>
            </a:schemeClr>
          </a:solidFill>
          <a:ln w="15875">
            <a:solidFill>
              <a:schemeClr val="bg1"/>
            </a:solidFill>
          </a:ln>
        </p:spPr>
        <p:txBody>
          <a:bodyPr anchor="ctr"/>
          <a:lstStyle>
            <a:lvl1pPr marL="0" indent="0" algn="ctr">
              <a:buNone/>
              <a:defRPr sz="1200"/>
            </a:lvl1pPr>
          </a:lstStyle>
          <a:p>
            <a:endParaRPr lang="en-US" dirty="0"/>
          </a:p>
        </p:txBody>
      </p:sp>
      <p:sp>
        <p:nvSpPr>
          <p:cNvPr id="48" name="Text Placeholder 2">
            <a:extLst>
              <a:ext uri="{FF2B5EF4-FFF2-40B4-BE49-F238E27FC236}">
                <a16:creationId xmlns:a16="http://schemas.microsoft.com/office/drawing/2014/main" id="{D1C2E707-78B6-51F1-8B2D-EA2147D58C21}"/>
              </a:ext>
            </a:extLst>
          </p:cNvPr>
          <p:cNvSpPr>
            <a:spLocks noGrp="1"/>
          </p:cNvSpPr>
          <p:nvPr>
            <p:ph type="body" idx="38"/>
          </p:nvPr>
        </p:nvSpPr>
        <p:spPr>
          <a:xfrm>
            <a:off x="6718409" y="5477256"/>
            <a:ext cx="1856232" cy="310896"/>
          </a:xfrm>
        </p:spPr>
        <p:txBody>
          <a:bodyPr lIns="0" rIns="0" anchor="ctr"/>
          <a:lstStyle>
            <a:lvl1pPr marL="0" indent="0" algn="ctr">
              <a:lnSpc>
                <a:spcPct val="100000"/>
              </a:lnSpc>
              <a:spcBef>
                <a:spcPts val="0"/>
              </a:spcBef>
              <a:buNone/>
              <a:defRPr sz="14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4" name="Text Placeholder 2">
            <a:extLst>
              <a:ext uri="{FF2B5EF4-FFF2-40B4-BE49-F238E27FC236}">
                <a16:creationId xmlns:a16="http://schemas.microsoft.com/office/drawing/2014/main" id="{9E91D85A-CBAB-980E-5BD9-3BCF8CEAC7EA}"/>
              </a:ext>
            </a:extLst>
          </p:cNvPr>
          <p:cNvSpPr>
            <a:spLocks noGrp="1"/>
          </p:cNvSpPr>
          <p:nvPr>
            <p:ph type="body" idx="34"/>
          </p:nvPr>
        </p:nvSpPr>
        <p:spPr>
          <a:xfrm>
            <a:off x="6800705" y="5760720"/>
            <a:ext cx="1691640" cy="466344"/>
          </a:xfrm>
          <a:solidFill>
            <a:schemeClr val="accent2"/>
          </a:solidFill>
        </p:spPr>
        <p:txBody>
          <a:bodyPr lIns="0" rIns="0" anchor="t"/>
          <a:lstStyle>
            <a:lvl1pPr marL="0" indent="0" algn="ctr">
              <a:lnSpc>
                <a:spcPct val="100000"/>
              </a:lnSpc>
              <a:spcBef>
                <a:spcPts val="0"/>
              </a:spcBef>
              <a:buNone/>
              <a:defRPr sz="12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36" name="Picture Placeholder 31">
            <a:extLst>
              <a:ext uri="{FF2B5EF4-FFF2-40B4-BE49-F238E27FC236}">
                <a16:creationId xmlns:a16="http://schemas.microsoft.com/office/drawing/2014/main" id="{40E68EB8-B0D8-E5D4-CE19-45219E4D7038}"/>
              </a:ext>
            </a:extLst>
          </p:cNvPr>
          <p:cNvSpPr>
            <a:spLocks noGrp="1"/>
          </p:cNvSpPr>
          <p:nvPr>
            <p:ph type="pic" sz="quarter" idx="26"/>
          </p:nvPr>
        </p:nvSpPr>
        <p:spPr>
          <a:xfrm>
            <a:off x="9685057" y="1261872"/>
            <a:ext cx="1609344" cy="1609344"/>
          </a:xfrm>
          <a:solidFill>
            <a:schemeClr val="tx2">
              <a:lumMod val="60000"/>
              <a:lumOff val="40000"/>
            </a:schemeClr>
          </a:solidFill>
          <a:ln w="15875">
            <a:solidFill>
              <a:schemeClr val="bg1"/>
            </a:solidFill>
          </a:ln>
        </p:spPr>
        <p:txBody>
          <a:bodyPr anchor="ctr"/>
          <a:lstStyle>
            <a:lvl1pPr marL="0" indent="0" algn="ctr">
              <a:buNone/>
              <a:defRPr sz="1200"/>
            </a:lvl1pPr>
          </a:lstStyle>
          <a:p>
            <a:endParaRPr lang="en-US" dirty="0"/>
          </a:p>
        </p:txBody>
      </p:sp>
      <p:sp>
        <p:nvSpPr>
          <p:cNvPr id="20" name="Text Placeholder 4">
            <a:extLst>
              <a:ext uri="{FF2B5EF4-FFF2-40B4-BE49-F238E27FC236}">
                <a16:creationId xmlns:a16="http://schemas.microsoft.com/office/drawing/2014/main" id="{7D1D0610-E513-F5EA-0393-622F692CA0F2}"/>
              </a:ext>
            </a:extLst>
          </p:cNvPr>
          <p:cNvSpPr>
            <a:spLocks noGrp="1"/>
          </p:cNvSpPr>
          <p:nvPr>
            <p:ph type="body" sz="quarter" idx="3"/>
          </p:nvPr>
        </p:nvSpPr>
        <p:spPr>
          <a:xfrm>
            <a:off x="9575329" y="2889504"/>
            <a:ext cx="1828800" cy="310896"/>
          </a:xfrm>
        </p:spPr>
        <p:txBody>
          <a:bodyPr lIns="0" rIns="0" anchor="ctr"/>
          <a:lstStyle>
            <a:lvl1pPr marL="0" indent="0" algn="ctr">
              <a:lnSpc>
                <a:spcPct val="100000"/>
              </a:lnSpc>
              <a:spcBef>
                <a:spcPts val="0"/>
              </a:spcBef>
              <a:buNone/>
              <a:defRPr sz="14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5" name="Text Placeholder 4">
            <a:extLst>
              <a:ext uri="{FF2B5EF4-FFF2-40B4-BE49-F238E27FC236}">
                <a16:creationId xmlns:a16="http://schemas.microsoft.com/office/drawing/2014/main" id="{3BF37293-4E33-5570-29ED-04EB525DD199}"/>
              </a:ext>
            </a:extLst>
          </p:cNvPr>
          <p:cNvSpPr>
            <a:spLocks noGrp="1"/>
          </p:cNvSpPr>
          <p:nvPr>
            <p:ph type="body" sz="quarter" idx="18"/>
          </p:nvPr>
        </p:nvSpPr>
        <p:spPr>
          <a:xfrm>
            <a:off x="9643909" y="3154680"/>
            <a:ext cx="1691640" cy="466344"/>
          </a:xfrm>
          <a:solidFill>
            <a:schemeClr val="accent2"/>
          </a:solidFill>
        </p:spPr>
        <p:txBody>
          <a:bodyPr lIns="0" rIns="0" anchor="t"/>
          <a:lstStyle>
            <a:lvl1pPr marL="0" indent="0" algn="ctr">
              <a:lnSpc>
                <a:spcPct val="100000"/>
              </a:lnSpc>
              <a:spcBef>
                <a:spcPts val="0"/>
              </a:spcBef>
              <a:buNone/>
              <a:defRPr sz="12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0" name="Picture Placeholder 31">
            <a:extLst>
              <a:ext uri="{FF2B5EF4-FFF2-40B4-BE49-F238E27FC236}">
                <a16:creationId xmlns:a16="http://schemas.microsoft.com/office/drawing/2014/main" id="{5993608C-B818-3AD4-B4D3-28D2DF627D0D}"/>
              </a:ext>
            </a:extLst>
          </p:cNvPr>
          <p:cNvSpPr>
            <a:spLocks noGrp="1"/>
          </p:cNvSpPr>
          <p:nvPr>
            <p:ph type="pic" sz="quarter" idx="30"/>
          </p:nvPr>
        </p:nvSpPr>
        <p:spPr>
          <a:xfrm>
            <a:off x="9685057" y="3877056"/>
            <a:ext cx="1609344" cy="1609344"/>
          </a:xfrm>
          <a:solidFill>
            <a:schemeClr val="tx2">
              <a:lumMod val="60000"/>
              <a:lumOff val="40000"/>
            </a:schemeClr>
          </a:solidFill>
          <a:ln w="15875">
            <a:solidFill>
              <a:schemeClr val="bg1"/>
            </a:solidFill>
          </a:ln>
        </p:spPr>
        <p:txBody>
          <a:bodyPr anchor="ctr"/>
          <a:lstStyle>
            <a:lvl1pPr marL="0" indent="0" algn="ctr">
              <a:buNone/>
              <a:defRPr sz="1200"/>
            </a:lvl1pPr>
          </a:lstStyle>
          <a:p>
            <a:endParaRPr lang="en-US" dirty="0"/>
          </a:p>
        </p:txBody>
      </p:sp>
      <p:sp>
        <p:nvSpPr>
          <p:cNvPr id="46" name="Text Placeholder 4">
            <a:extLst>
              <a:ext uri="{FF2B5EF4-FFF2-40B4-BE49-F238E27FC236}">
                <a16:creationId xmlns:a16="http://schemas.microsoft.com/office/drawing/2014/main" id="{0E307E95-A0E7-5F5C-DFF3-F33EF29FFC32}"/>
              </a:ext>
            </a:extLst>
          </p:cNvPr>
          <p:cNvSpPr>
            <a:spLocks noGrp="1"/>
          </p:cNvSpPr>
          <p:nvPr>
            <p:ph type="body" sz="quarter" idx="36"/>
          </p:nvPr>
        </p:nvSpPr>
        <p:spPr>
          <a:xfrm>
            <a:off x="9561613" y="5477256"/>
            <a:ext cx="1856232" cy="310896"/>
          </a:xfrm>
        </p:spPr>
        <p:txBody>
          <a:bodyPr lIns="0" rIns="0" anchor="ctr"/>
          <a:lstStyle>
            <a:lvl1pPr marL="0" indent="0" algn="ctr">
              <a:lnSpc>
                <a:spcPct val="100000"/>
              </a:lnSpc>
              <a:spcBef>
                <a:spcPts val="0"/>
              </a:spcBef>
              <a:buNone/>
              <a:defRPr sz="1400" b="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2" name="Text Placeholder 4">
            <a:extLst>
              <a:ext uri="{FF2B5EF4-FFF2-40B4-BE49-F238E27FC236}">
                <a16:creationId xmlns:a16="http://schemas.microsoft.com/office/drawing/2014/main" id="{93D6B271-D0F0-7CDA-BE9D-BD03B6C47BAB}"/>
              </a:ext>
            </a:extLst>
          </p:cNvPr>
          <p:cNvSpPr>
            <a:spLocks noGrp="1"/>
          </p:cNvSpPr>
          <p:nvPr>
            <p:ph type="body" sz="quarter" idx="32"/>
          </p:nvPr>
        </p:nvSpPr>
        <p:spPr>
          <a:xfrm>
            <a:off x="9643909" y="5760720"/>
            <a:ext cx="1691640" cy="466344"/>
          </a:xfrm>
          <a:solidFill>
            <a:schemeClr val="accent2"/>
          </a:solidFill>
        </p:spPr>
        <p:txBody>
          <a:bodyPr lIns="0" rIns="0" anchor="t"/>
          <a:lstStyle>
            <a:lvl1pPr marL="0" indent="0" algn="ctr">
              <a:lnSpc>
                <a:spcPct val="100000"/>
              </a:lnSpc>
              <a:spcBef>
                <a:spcPts val="0"/>
              </a:spcBef>
              <a:buNone/>
              <a:defRPr sz="1200" b="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Slide Number Placeholder 5">
            <a:extLst>
              <a:ext uri="{FF2B5EF4-FFF2-40B4-BE49-F238E27FC236}">
                <a16:creationId xmlns:a16="http://schemas.microsoft.com/office/drawing/2014/main" id="{2101ABA6-5EA3-1AE9-0825-523073F786ED}"/>
              </a:ext>
            </a:extLst>
          </p:cNvPr>
          <p:cNvSpPr>
            <a:spLocks noGrp="1"/>
          </p:cNvSpPr>
          <p:nvPr>
            <p:ph type="sldNum" sz="quarter" idx="12"/>
          </p:nvPr>
        </p:nvSpPr>
        <p:spPr>
          <a:xfrm>
            <a:off x="616640" y="6517634"/>
            <a:ext cx="950258" cy="274320"/>
          </a:xfrm>
          <a:prstGeom prst="rect">
            <a:avLst/>
          </a:prstGeom>
        </p:spPr>
        <p:txBody>
          <a:bodyPr/>
          <a:lstStyle>
            <a:lvl1pPr>
              <a:defRPr>
                <a:solidFill>
                  <a:schemeClr val="accent1"/>
                </a:solidFill>
              </a:defRPr>
            </a:lvl1pPr>
          </a:lstStyle>
          <a:p>
            <a:fld id="{84D792B7-0397-C047-AE12-1A03F7E3DC83}" type="slidenum">
              <a:rPr lang="en-US" smtClean="0"/>
              <a:pPr/>
              <a:t>‹#›</a:t>
            </a:fld>
            <a:endParaRPr lang="en-US" dirty="0"/>
          </a:p>
        </p:txBody>
      </p:sp>
      <p:sp>
        <p:nvSpPr>
          <p:cNvPr id="5" name="Footer Placeholder 4">
            <a:extLst>
              <a:ext uri="{FF2B5EF4-FFF2-40B4-BE49-F238E27FC236}">
                <a16:creationId xmlns:a16="http://schemas.microsoft.com/office/drawing/2014/main" id="{726C5317-E14C-8E61-2C1E-0430778E8A0C}"/>
              </a:ext>
            </a:extLst>
          </p:cNvPr>
          <p:cNvSpPr>
            <a:spLocks noGrp="1"/>
          </p:cNvSpPr>
          <p:nvPr>
            <p:ph type="ftr" sz="quarter" idx="11"/>
          </p:nvPr>
        </p:nvSpPr>
        <p:spPr>
          <a:xfrm>
            <a:off x="4808250" y="6517634"/>
            <a:ext cx="2572870" cy="274320"/>
          </a:xfrm>
          <a:prstGeom prst="rect">
            <a:avLst/>
          </a:prstGeom>
        </p:spPr>
        <p:txBody>
          <a:bodyPr/>
          <a:lstStyle>
            <a:lvl1pPr>
              <a:defRPr>
                <a:solidFill>
                  <a:schemeClr val="accent1"/>
                </a:solidFill>
              </a:defRPr>
            </a:lvl1pPr>
          </a:lstStyle>
          <a:p>
            <a:r>
              <a:rPr lang="en-US"/>
              <a:t>presentation title</a:t>
            </a:r>
            <a:endParaRPr lang="en-US" dirty="0"/>
          </a:p>
        </p:txBody>
      </p:sp>
      <p:sp>
        <p:nvSpPr>
          <p:cNvPr id="4" name="Date Placeholder 3">
            <a:extLst>
              <a:ext uri="{FF2B5EF4-FFF2-40B4-BE49-F238E27FC236}">
                <a16:creationId xmlns:a16="http://schemas.microsoft.com/office/drawing/2014/main" id="{5A514D0E-ED92-E1A4-0E78-546375A0A63E}"/>
              </a:ext>
            </a:extLst>
          </p:cNvPr>
          <p:cNvSpPr>
            <a:spLocks noGrp="1"/>
          </p:cNvSpPr>
          <p:nvPr>
            <p:ph type="dt" sz="half" idx="10"/>
          </p:nvPr>
        </p:nvSpPr>
        <p:spPr/>
        <p:txBody>
          <a:bodyPr/>
          <a:lstStyle>
            <a:lvl1pPr>
              <a:defRPr>
                <a:solidFill>
                  <a:schemeClr val="accent1"/>
                </a:solidFill>
              </a:defRPr>
            </a:lvl1pPr>
          </a:lstStyle>
          <a:p>
            <a:r>
              <a:rPr lang="en-US"/>
              <a:t>20XX</a:t>
            </a:r>
            <a:endParaRPr lang="en-US" dirty="0"/>
          </a:p>
        </p:txBody>
      </p:sp>
      <p:cxnSp>
        <p:nvCxnSpPr>
          <p:cNvPr id="7" name="Straight Connector 6">
            <a:extLst>
              <a:ext uri="{FF2B5EF4-FFF2-40B4-BE49-F238E27FC236}">
                <a16:creationId xmlns:a16="http://schemas.microsoft.com/office/drawing/2014/main" id="{BB211C01-E0D3-34B5-C635-7ED6C7C89E9C}"/>
              </a:ext>
            </a:extLst>
          </p:cNvPr>
          <p:cNvCxnSpPr>
            <a:cxnSpLocks/>
          </p:cNvCxnSpPr>
          <p:nvPr userDrawn="1"/>
        </p:nvCxnSpPr>
        <p:spPr>
          <a:xfrm>
            <a:off x="0" y="3300220"/>
            <a:ext cx="121920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D4CCE68-630E-A4CE-AF43-3FB81EADDF21}"/>
              </a:ext>
            </a:extLst>
          </p:cNvPr>
          <p:cNvCxnSpPr>
            <a:cxnSpLocks/>
          </p:cNvCxnSpPr>
          <p:nvPr userDrawn="1"/>
        </p:nvCxnSpPr>
        <p:spPr>
          <a:xfrm>
            <a:off x="398366" y="1042465"/>
            <a:ext cx="11395267"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40AA902-F568-9A37-2C1B-1E3659DBE780}"/>
              </a:ext>
            </a:extLst>
          </p:cNvPr>
          <p:cNvCxnSpPr>
            <a:cxnSpLocks/>
          </p:cNvCxnSpPr>
          <p:nvPr userDrawn="1"/>
        </p:nvCxnSpPr>
        <p:spPr>
          <a:xfrm flipV="1">
            <a:off x="398367" y="0"/>
            <a:ext cx="0" cy="68580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794CF9AA-8029-6D34-457C-9FC583E8DFD4}"/>
              </a:ext>
            </a:extLst>
          </p:cNvPr>
          <p:cNvCxnSpPr>
            <a:cxnSpLocks/>
          </p:cNvCxnSpPr>
          <p:nvPr userDrawn="1"/>
        </p:nvCxnSpPr>
        <p:spPr>
          <a:xfrm flipV="1">
            <a:off x="11793633" y="0"/>
            <a:ext cx="0" cy="68580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4CAFEB8-8359-AC67-8760-CFF0FC604D80}"/>
              </a:ext>
            </a:extLst>
          </p:cNvPr>
          <p:cNvCxnSpPr>
            <a:cxnSpLocks/>
          </p:cNvCxnSpPr>
          <p:nvPr userDrawn="1"/>
        </p:nvCxnSpPr>
        <p:spPr>
          <a:xfrm>
            <a:off x="0" y="6439485"/>
            <a:ext cx="121920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7E393C7-F0CA-6CFE-7A57-82D059DF9D96}"/>
              </a:ext>
            </a:extLst>
          </p:cNvPr>
          <p:cNvCxnSpPr>
            <a:cxnSpLocks/>
          </p:cNvCxnSpPr>
          <p:nvPr userDrawn="1"/>
        </p:nvCxnSpPr>
        <p:spPr>
          <a:xfrm>
            <a:off x="0" y="5915157"/>
            <a:ext cx="12192000"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2972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0BD26-4C3C-C934-E3C5-C4ABD369E612}"/>
              </a:ext>
            </a:extLst>
          </p:cNvPr>
          <p:cNvSpPr>
            <a:spLocks noGrp="1"/>
          </p:cNvSpPr>
          <p:nvPr>
            <p:ph type="title"/>
          </p:nvPr>
        </p:nvSpPr>
        <p:spPr>
          <a:xfrm>
            <a:off x="941832" y="1005840"/>
            <a:ext cx="7187184" cy="4251960"/>
          </a:xfrm>
        </p:spPr>
        <p:txBody>
          <a:bodyPr anchor="b"/>
          <a:lstStyle>
            <a:lvl1pPr>
              <a:lnSpc>
                <a:spcPct val="100000"/>
              </a:lnSpc>
              <a:defRPr sz="5400"/>
            </a:lvl1pPr>
          </a:lstStyle>
          <a:p>
            <a:r>
              <a:rPr lang="en-US"/>
              <a:t>Click to edit Master title style</a:t>
            </a:r>
          </a:p>
        </p:txBody>
      </p:sp>
      <p:sp>
        <p:nvSpPr>
          <p:cNvPr id="19" name="Subtitle 2">
            <a:extLst>
              <a:ext uri="{FF2B5EF4-FFF2-40B4-BE49-F238E27FC236}">
                <a16:creationId xmlns:a16="http://schemas.microsoft.com/office/drawing/2014/main" id="{BE3754CA-7CD5-66C6-9A94-42B6D2AEC1C0}"/>
              </a:ext>
            </a:extLst>
          </p:cNvPr>
          <p:cNvSpPr>
            <a:spLocks noGrp="1"/>
          </p:cNvSpPr>
          <p:nvPr>
            <p:ph type="subTitle" idx="1"/>
          </p:nvPr>
        </p:nvSpPr>
        <p:spPr>
          <a:xfrm>
            <a:off x="941832" y="5312664"/>
            <a:ext cx="2889504" cy="365760"/>
          </a:xfrm>
          <a:solidFill>
            <a:schemeClr val="accent3"/>
          </a:solidFill>
        </p:spPr>
        <p:txBody>
          <a:bodyPr>
            <a:noAutofit/>
          </a:bodyPr>
          <a:lstStyle>
            <a:lvl1pPr marL="0" indent="0" algn="l">
              <a:buNone/>
              <a:defRPr sz="1800">
                <a:solidFill>
                  <a:schemeClr val="tx1"/>
                </a:solidFill>
                <a:latin typeface="Gill Sans Nova Light" panose="020B03020201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3" name="Picture Placeholder 22">
            <a:extLst>
              <a:ext uri="{FF2B5EF4-FFF2-40B4-BE49-F238E27FC236}">
                <a16:creationId xmlns:a16="http://schemas.microsoft.com/office/drawing/2014/main" id="{47150B01-E47B-1FE6-D289-46641618F640}"/>
              </a:ext>
            </a:extLst>
          </p:cNvPr>
          <p:cNvSpPr>
            <a:spLocks noGrp="1"/>
          </p:cNvSpPr>
          <p:nvPr>
            <p:ph type="pic" sz="quarter" idx="13"/>
          </p:nvPr>
        </p:nvSpPr>
        <p:spPr>
          <a:xfrm>
            <a:off x="8937714" y="1028362"/>
            <a:ext cx="2451100" cy="4800597"/>
          </a:xfrm>
          <a:ln w="15875">
            <a:solidFill>
              <a:schemeClr val="tx1"/>
            </a:solidFill>
          </a:ln>
        </p:spPr>
        <p:txBody>
          <a:bodyPr anchor="ctr"/>
          <a:lstStyle>
            <a:lvl1pPr marL="0" indent="0" algn="ctr">
              <a:buNone/>
              <a:defRPr sz="1800"/>
            </a:lvl1pPr>
          </a:lstStyle>
          <a:p>
            <a:endParaRPr lang="en-US" dirty="0"/>
          </a:p>
        </p:txBody>
      </p:sp>
      <p:sp>
        <p:nvSpPr>
          <p:cNvPr id="6" name="Slide Number Placeholder 5">
            <a:extLst>
              <a:ext uri="{FF2B5EF4-FFF2-40B4-BE49-F238E27FC236}">
                <a16:creationId xmlns:a16="http://schemas.microsoft.com/office/drawing/2014/main" id="{2101ABA6-5EA3-1AE9-0825-523073F786ED}"/>
              </a:ext>
            </a:extLst>
          </p:cNvPr>
          <p:cNvSpPr>
            <a:spLocks noGrp="1"/>
          </p:cNvSpPr>
          <p:nvPr>
            <p:ph type="sldNum" sz="quarter" idx="12"/>
          </p:nvPr>
        </p:nvSpPr>
        <p:spPr>
          <a:xfrm>
            <a:off x="616640" y="6517634"/>
            <a:ext cx="950258" cy="274320"/>
          </a:xfrm>
          <a:prstGeom prst="rect">
            <a:avLst/>
          </a:prstGeom>
        </p:spPr>
        <p:txBody>
          <a:bodyPr/>
          <a:lstStyle>
            <a:lvl1pPr>
              <a:defRPr>
                <a:solidFill>
                  <a:schemeClr val="tx1"/>
                </a:solidFill>
              </a:defRPr>
            </a:lvl1pPr>
          </a:lstStyle>
          <a:p>
            <a:fld id="{84D792B7-0397-C047-AE12-1A03F7E3DC83}" type="slidenum">
              <a:rPr lang="en-US" smtClean="0"/>
              <a:pPr/>
              <a:t>‹#›</a:t>
            </a:fld>
            <a:endParaRPr lang="en-US" dirty="0"/>
          </a:p>
        </p:txBody>
      </p:sp>
      <p:sp>
        <p:nvSpPr>
          <p:cNvPr id="5" name="Footer Placeholder 4">
            <a:extLst>
              <a:ext uri="{FF2B5EF4-FFF2-40B4-BE49-F238E27FC236}">
                <a16:creationId xmlns:a16="http://schemas.microsoft.com/office/drawing/2014/main" id="{726C5317-E14C-8E61-2C1E-0430778E8A0C}"/>
              </a:ext>
            </a:extLst>
          </p:cNvPr>
          <p:cNvSpPr>
            <a:spLocks noGrp="1"/>
          </p:cNvSpPr>
          <p:nvPr>
            <p:ph type="ftr" sz="quarter" idx="11"/>
          </p:nvPr>
        </p:nvSpPr>
        <p:spPr>
          <a:xfrm>
            <a:off x="4808250" y="6517634"/>
            <a:ext cx="2572870" cy="274320"/>
          </a:xfrm>
          <a:prstGeom prst="rect">
            <a:avLst/>
          </a:prstGeom>
        </p:spPr>
        <p:txBody>
          <a:bodyPr/>
          <a:lstStyle>
            <a:lvl1pPr>
              <a:defRPr>
                <a:solidFill>
                  <a:schemeClr val="tx1"/>
                </a:solidFill>
              </a:defRPr>
            </a:lvl1pPr>
          </a:lstStyle>
          <a:p>
            <a:r>
              <a:rPr lang="en-US" dirty="0"/>
              <a:t>presentation title</a:t>
            </a:r>
          </a:p>
        </p:txBody>
      </p:sp>
      <p:sp>
        <p:nvSpPr>
          <p:cNvPr id="4" name="Date Placeholder 3">
            <a:extLst>
              <a:ext uri="{FF2B5EF4-FFF2-40B4-BE49-F238E27FC236}">
                <a16:creationId xmlns:a16="http://schemas.microsoft.com/office/drawing/2014/main" id="{5A514D0E-ED92-E1A4-0E78-546375A0A63E}"/>
              </a:ext>
            </a:extLst>
          </p:cNvPr>
          <p:cNvSpPr>
            <a:spLocks noGrp="1"/>
          </p:cNvSpPr>
          <p:nvPr>
            <p:ph type="dt" sz="half" idx="10"/>
          </p:nvPr>
        </p:nvSpPr>
        <p:spPr/>
        <p:txBody>
          <a:bodyPr/>
          <a:lstStyle>
            <a:lvl1pPr>
              <a:defRPr>
                <a:solidFill>
                  <a:schemeClr val="tx1"/>
                </a:solidFill>
              </a:defRPr>
            </a:lvl1pPr>
          </a:lstStyle>
          <a:p>
            <a:r>
              <a:rPr lang="en-US"/>
              <a:t>20XX</a:t>
            </a:r>
            <a:endParaRPr lang="en-US" dirty="0"/>
          </a:p>
        </p:txBody>
      </p:sp>
      <p:cxnSp>
        <p:nvCxnSpPr>
          <p:cNvPr id="8" name="Straight Connector 7">
            <a:extLst>
              <a:ext uri="{FF2B5EF4-FFF2-40B4-BE49-F238E27FC236}">
                <a16:creationId xmlns:a16="http://schemas.microsoft.com/office/drawing/2014/main" id="{52C5A325-67B4-EB21-61D9-11A62C1149D0}"/>
              </a:ext>
            </a:extLst>
          </p:cNvPr>
          <p:cNvCxnSpPr>
            <a:cxnSpLocks/>
          </p:cNvCxnSpPr>
          <p:nvPr userDrawn="1"/>
        </p:nvCxnSpPr>
        <p:spPr>
          <a:xfrm>
            <a:off x="0" y="395159"/>
            <a:ext cx="1219200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966DF71-8DDC-0AE8-6067-6C8BDF66AEE6}"/>
              </a:ext>
            </a:extLst>
          </p:cNvPr>
          <p:cNvCxnSpPr>
            <a:cxnSpLocks/>
          </p:cNvCxnSpPr>
          <p:nvPr userDrawn="1"/>
        </p:nvCxnSpPr>
        <p:spPr>
          <a:xfrm>
            <a:off x="0" y="6439485"/>
            <a:ext cx="1219200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D53E1C8-4CA4-75B1-C371-4A379986E7A8}"/>
              </a:ext>
            </a:extLst>
          </p:cNvPr>
          <p:cNvCxnSpPr>
            <a:cxnSpLocks/>
          </p:cNvCxnSpPr>
          <p:nvPr userDrawn="1"/>
        </p:nvCxnSpPr>
        <p:spPr>
          <a:xfrm flipV="1">
            <a:off x="398367" y="0"/>
            <a:ext cx="0" cy="68580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74A3361-4A2D-2ED2-946A-46EA9B3FCC96}"/>
              </a:ext>
            </a:extLst>
          </p:cNvPr>
          <p:cNvCxnSpPr>
            <a:cxnSpLocks/>
          </p:cNvCxnSpPr>
          <p:nvPr userDrawn="1"/>
        </p:nvCxnSpPr>
        <p:spPr>
          <a:xfrm flipV="1">
            <a:off x="11793633" y="0"/>
            <a:ext cx="0" cy="685800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9A1A3AD-F519-2787-F127-4698F8E5CA39}"/>
              </a:ext>
            </a:extLst>
          </p:cNvPr>
          <p:cNvCxnSpPr>
            <a:cxnSpLocks/>
          </p:cNvCxnSpPr>
          <p:nvPr userDrawn="1"/>
        </p:nvCxnSpPr>
        <p:spPr>
          <a:xfrm>
            <a:off x="0" y="5516519"/>
            <a:ext cx="91440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65322AF-E7A0-773B-0886-72337FA4AC8E}"/>
              </a:ext>
            </a:extLst>
          </p:cNvPr>
          <p:cNvCxnSpPr>
            <a:cxnSpLocks/>
            <a:stCxn id="19" idx="3"/>
          </p:cNvCxnSpPr>
          <p:nvPr userDrawn="1"/>
        </p:nvCxnSpPr>
        <p:spPr>
          <a:xfrm>
            <a:off x="3831336" y="5495544"/>
            <a:ext cx="8360664"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144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ultiple content">
    <p:bg>
      <p:bgPr>
        <a:solidFill>
          <a:schemeClr val="accent1"/>
        </a:solidFill>
        <a:effectLst/>
      </p:bgPr>
    </p:bg>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5CCC7076-FFA4-750E-431A-0BE2B1B6F2EB}"/>
              </a:ext>
            </a:extLst>
          </p:cNvPr>
          <p:cNvSpPr>
            <a:spLocks noGrp="1"/>
          </p:cNvSpPr>
          <p:nvPr>
            <p:ph type="pic" sz="quarter" idx="20"/>
          </p:nvPr>
        </p:nvSpPr>
        <p:spPr>
          <a:xfrm>
            <a:off x="547796" y="1652080"/>
            <a:ext cx="4406901" cy="3124681"/>
          </a:xfrm>
          <a:ln w="15875">
            <a:solidFill>
              <a:schemeClr val="tx1"/>
            </a:solidFill>
          </a:ln>
        </p:spPr>
        <p:txBody>
          <a:bodyPr anchor="ctr"/>
          <a:lstStyle>
            <a:lvl1pPr marL="0" indent="0" algn="ctr">
              <a:buNone/>
              <a:defRPr sz="1800"/>
            </a:lvl1pPr>
          </a:lstStyle>
          <a:p>
            <a:endParaRPr lang="en-US" dirty="0"/>
          </a:p>
        </p:txBody>
      </p:sp>
      <p:cxnSp>
        <p:nvCxnSpPr>
          <p:cNvPr id="9" name="Straight Connector 8">
            <a:extLst>
              <a:ext uri="{FF2B5EF4-FFF2-40B4-BE49-F238E27FC236}">
                <a16:creationId xmlns:a16="http://schemas.microsoft.com/office/drawing/2014/main" id="{EBF410FA-6919-A95F-E465-F3650BC704A5}"/>
              </a:ext>
            </a:extLst>
          </p:cNvPr>
          <p:cNvCxnSpPr>
            <a:cxnSpLocks/>
          </p:cNvCxnSpPr>
          <p:nvPr userDrawn="1"/>
        </p:nvCxnSpPr>
        <p:spPr>
          <a:xfrm>
            <a:off x="0" y="1037308"/>
            <a:ext cx="1219200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56D016C-FD2C-0B4B-A727-8A7CAF4A9846}"/>
              </a:ext>
            </a:extLst>
          </p:cNvPr>
          <p:cNvCxnSpPr>
            <a:cxnSpLocks/>
          </p:cNvCxnSpPr>
          <p:nvPr userDrawn="1"/>
        </p:nvCxnSpPr>
        <p:spPr>
          <a:xfrm flipV="1">
            <a:off x="5476731" y="1037308"/>
            <a:ext cx="0" cy="5402177"/>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7A79FE8F-AD7E-5CA6-4AC2-165DA0C9BEF5}"/>
              </a:ext>
            </a:extLst>
          </p:cNvPr>
          <p:cNvCxnSpPr>
            <a:cxnSpLocks/>
          </p:cNvCxnSpPr>
          <p:nvPr userDrawn="1"/>
        </p:nvCxnSpPr>
        <p:spPr>
          <a:xfrm flipV="1">
            <a:off x="8792556" y="1027906"/>
            <a:ext cx="0" cy="541157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1AA6A48-79F7-A000-AA19-3EB390EBAFAF}"/>
              </a:ext>
            </a:extLst>
          </p:cNvPr>
          <p:cNvCxnSpPr>
            <a:cxnSpLocks/>
          </p:cNvCxnSpPr>
          <p:nvPr userDrawn="1"/>
        </p:nvCxnSpPr>
        <p:spPr>
          <a:xfrm>
            <a:off x="5476731" y="3833413"/>
            <a:ext cx="6715269"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D2FB9E0-941D-A849-6C69-C8A3BDD784D2}"/>
              </a:ext>
            </a:extLst>
          </p:cNvPr>
          <p:cNvCxnSpPr>
            <a:cxnSpLocks/>
          </p:cNvCxnSpPr>
          <p:nvPr userDrawn="1"/>
        </p:nvCxnSpPr>
        <p:spPr>
          <a:xfrm>
            <a:off x="0" y="6439485"/>
            <a:ext cx="1219200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95A0BD26-4C3C-C934-E3C5-C4ABD369E612}"/>
              </a:ext>
            </a:extLst>
          </p:cNvPr>
          <p:cNvSpPr>
            <a:spLocks noGrp="1"/>
          </p:cNvSpPr>
          <p:nvPr>
            <p:ph type="title"/>
          </p:nvPr>
        </p:nvSpPr>
        <p:spPr>
          <a:xfrm>
            <a:off x="467868" y="54864"/>
            <a:ext cx="11256264" cy="969264"/>
          </a:xfrm>
        </p:spPr>
        <p:txBody>
          <a:bodyPr/>
          <a:lstStyle>
            <a:lvl1pPr algn="ctr">
              <a:defRPr/>
            </a:lvl1pPr>
          </a:lstStyle>
          <a:p>
            <a:r>
              <a:rPr lang="en-US" dirty="0"/>
              <a:t>Click to edit Master title style</a:t>
            </a:r>
          </a:p>
        </p:txBody>
      </p:sp>
      <p:sp>
        <p:nvSpPr>
          <p:cNvPr id="3" name="Content Placeholder 2">
            <a:extLst>
              <a:ext uri="{FF2B5EF4-FFF2-40B4-BE49-F238E27FC236}">
                <a16:creationId xmlns:a16="http://schemas.microsoft.com/office/drawing/2014/main" id="{D53F374C-57DC-E207-D494-6986428A2D60}"/>
              </a:ext>
            </a:extLst>
          </p:cNvPr>
          <p:cNvSpPr>
            <a:spLocks noGrp="1"/>
          </p:cNvSpPr>
          <p:nvPr>
            <p:ph idx="1"/>
          </p:nvPr>
        </p:nvSpPr>
        <p:spPr>
          <a:xfrm>
            <a:off x="9023483" y="1802860"/>
            <a:ext cx="2843784" cy="1827340"/>
          </a:xfrm>
        </p:spPr>
        <p:txBody>
          <a:bodyPr/>
          <a:lstStyle>
            <a:lvl1pPr marL="0" indent="0">
              <a:lnSpc>
                <a:spcPct val="100000"/>
              </a:lnSpc>
              <a:spcBef>
                <a:spcPts val="0"/>
              </a:spcBef>
              <a:buNone/>
              <a:defRPr sz="1800"/>
            </a:lvl1pPr>
          </a:lstStyle>
          <a:p>
            <a:pPr lvl="0"/>
            <a:r>
              <a:rPr lang="en-US" dirty="0"/>
              <a:t>Click to edit Master text styles</a:t>
            </a:r>
          </a:p>
        </p:txBody>
      </p:sp>
      <p:sp>
        <p:nvSpPr>
          <p:cNvPr id="4" name="Date Placeholder 3">
            <a:extLst>
              <a:ext uri="{FF2B5EF4-FFF2-40B4-BE49-F238E27FC236}">
                <a16:creationId xmlns:a16="http://schemas.microsoft.com/office/drawing/2014/main" id="{5A514D0E-ED92-E1A4-0E78-546375A0A63E}"/>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726C5317-E14C-8E61-2C1E-0430778E8A0C}"/>
              </a:ext>
            </a:extLst>
          </p:cNvPr>
          <p:cNvSpPr>
            <a:spLocks noGrp="1"/>
          </p:cNvSpPr>
          <p:nvPr>
            <p:ph type="ftr" sz="quarter" idx="11"/>
          </p:nvPr>
        </p:nvSpPr>
        <p:spPr>
          <a:xfrm>
            <a:off x="4808250" y="6517634"/>
            <a:ext cx="2572870" cy="274320"/>
          </a:xfrm>
          <a:prstGeom prst="rect">
            <a:avLst/>
          </a:prstGeom>
        </p:spPr>
        <p:txBody>
          <a:bodyPr/>
          <a:lstStyle/>
          <a:p>
            <a:r>
              <a:rPr lang="en-US"/>
              <a:t>presentation title</a:t>
            </a:r>
            <a:endParaRPr lang="en-US" dirty="0"/>
          </a:p>
        </p:txBody>
      </p:sp>
      <p:sp>
        <p:nvSpPr>
          <p:cNvPr id="6" name="Slide Number Placeholder 5">
            <a:extLst>
              <a:ext uri="{FF2B5EF4-FFF2-40B4-BE49-F238E27FC236}">
                <a16:creationId xmlns:a16="http://schemas.microsoft.com/office/drawing/2014/main" id="{2101ABA6-5EA3-1AE9-0825-523073F786ED}"/>
              </a:ext>
            </a:extLst>
          </p:cNvPr>
          <p:cNvSpPr>
            <a:spLocks noGrp="1"/>
          </p:cNvSpPr>
          <p:nvPr>
            <p:ph type="sldNum" sz="quarter" idx="12"/>
          </p:nvPr>
        </p:nvSpPr>
        <p:spPr>
          <a:xfrm>
            <a:off x="616640" y="6517634"/>
            <a:ext cx="950258" cy="274320"/>
          </a:xfrm>
          <a:prstGeom prst="rect">
            <a:avLst/>
          </a:prstGeom>
        </p:spPr>
        <p:txBody>
          <a:bodyPr/>
          <a:lstStyle/>
          <a:p>
            <a:fld id="{84D792B7-0397-C047-AE12-1A03F7E3DC83}" type="slidenum">
              <a:rPr lang="en-US" smtClean="0"/>
              <a:t>‹#›</a:t>
            </a:fld>
            <a:endParaRPr lang="en-US" dirty="0"/>
          </a:p>
        </p:txBody>
      </p:sp>
      <p:sp>
        <p:nvSpPr>
          <p:cNvPr id="29" name="Content Placeholder 2">
            <a:extLst>
              <a:ext uri="{FF2B5EF4-FFF2-40B4-BE49-F238E27FC236}">
                <a16:creationId xmlns:a16="http://schemas.microsoft.com/office/drawing/2014/main" id="{F9E7CC0C-0A82-6C16-C499-CE38E6A5E1A6}"/>
              </a:ext>
            </a:extLst>
          </p:cNvPr>
          <p:cNvSpPr>
            <a:spLocks noGrp="1"/>
          </p:cNvSpPr>
          <p:nvPr>
            <p:ph idx="13"/>
          </p:nvPr>
        </p:nvSpPr>
        <p:spPr>
          <a:xfrm>
            <a:off x="5634474" y="1802860"/>
            <a:ext cx="2843784" cy="1827340"/>
          </a:xfrm>
        </p:spPr>
        <p:txBody>
          <a:bodyPr/>
          <a:lstStyle>
            <a:lvl1pPr marL="0" indent="0">
              <a:lnSpc>
                <a:spcPct val="100000"/>
              </a:lnSpc>
              <a:spcBef>
                <a:spcPts val="0"/>
              </a:spcBef>
              <a:buNone/>
              <a:defRPr sz="1800"/>
            </a:lvl1pPr>
          </a:lstStyle>
          <a:p>
            <a:pPr lvl="0"/>
            <a:r>
              <a:rPr lang="en-US" dirty="0"/>
              <a:t>Click to edit Master text styles</a:t>
            </a:r>
          </a:p>
        </p:txBody>
      </p:sp>
      <p:sp>
        <p:nvSpPr>
          <p:cNvPr id="31" name="Text Placeholder 30">
            <a:extLst>
              <a:ext uri="{FF2B5EF4-FFF2-40B4-BE49-F238E27FC236}">
                <a16:creationId xmlns:a16="http://schemas.microsoft.com/office/drawing/2014/main" id="{57CEC54D-1FD6-3F78-8B9D-D145F9B1C3F3}"/>
              </a:ext>
            </a:extLst>
          </p:cNvPr>
          <p:cNvSpPr>
            <a:spLocks noGrp="1"/>
          </p:cNvSpPr>
          <p:nvPr>
            <p:ph type="body" sz="quarter" idx="14"/>
          </p:nvPr>
        </p:nvSpPr>
        <p:spPr>
          <a:xfrm>
            <a:off x="5634474" y="1279472"/>
            <a:ext cx="2843784" cy="466344"/>
          </a:xfrm>
        </p:spPr>
        <p:txBody>
          <a:bodyPr/>
          <a:lstStyle>
            <a:lvl1pPr marL="0" indent="0">
              <a:lnSpc>
                <a:spcPct val="100000"/>
              </a:lnSpc>
              <a:spcBef>
                <a:spcPts val="0"/>
              </a:spcBef>
              <a:buNone/>
              <a:defRPr sz="2400">
                <a:latin typeface="+mj-lt"/>
              </a:defRPr>
            </a:lvl1pPr>
          </a:lstStyle>
          <a:p>
            <a:pPr lvl="0"/>
            <a:r>
              <a:rPr lang="en-US" dirty="0"/>
              <a:t>Click to edit Master text styles</a:t>
            </a:r>
          </a:p>
        </p:txBody>
      </p:sp>
      <p:sp>
        <p:nvSpPr>
          <p:cNvPr id="32" name="Text Placeholder 30">
            <a:extLst>
              <a:ext uri="{FF2B5EF4-FFF2-40B4-BE49-F238E27FC236}">
                <a16:creationId xmlns:a16="http://schemas.microsoft.com/office/drawing/2014/main" id="{A61EC6ED-86B0-89B9-F4F3-A17A7F150D11}"/>
              </a:ext>
            </a:extLst>
          </p:cNvPr>
          <p:cNvSpPr>
            <a:spLocks noGrp="1"/>
          </p:cNvSpPr>
          <p:nvPr>
            <p:ph type="body" sz="quarter" idx="15"/>
          </p:nvPr>
        </p:nvSpPr>
        <p:spPr>
          <a:xfrm>
            <a:off x="9023483" y="1278001"/>
            <a:ext cx="2843784" cy="466344"/>
          </a:xfrm>
        </p:spPr>
        <p:txBody>
          <a:bodyPr/>
          <a:lstStyle>
            <a:lvl1pPr marL="0" indent="0">
              <a:lnSpc>
                <a:spcPct val="100000"/>
              </a:lnSpc>
              <a:spcBef>
                <a:spcPts val="0"/>
              </a:spcBef>
              <a:buNone/>
              <a:defRPr sz="2400">
                <a:latin typeface="+mj-lt"/>
              </a:defRPr>
            </a:lvl1pPr>
          </a:lstStyle>
          <a:p>
            <a:pPr lvl="0"/>
            <a:r>
              <a:rPr lang="en-US" dirty="0"/>
              <a:t>Click to edit Master text styles</a:t>
            </a:r>
          </a:p>
        </p:txBody>
      </p:sp>
      <p:sp>
        <p:nvSpPr>
          <p:cNvPr id="33" name="Content Placeholder 2">
            <a:extLst>
              <a:ext uri="{FF2B5EF4-FFF2-40B4-BE49-F238E27FC236}">
                <a16:creationId xmlns:a16="http://schemas.microsoft.com/office/drawing/2014/main" id="{3D51AA82-3529-805D-5461-E1C5DC523EBF}"/>
              </a:ext>
            </a:extLst>
          </p:cNvPr>
          <p:cNvSpPr>
            <a:spLocks noGrp="1"/>
          </p:cNvSpPr>
          <p:nvPr>
            <p:ph idx="16"/>
          </p:nvPr>
        </p:nvSpPr>
        <p:spPr>
          <a:xfrm>
            <a:off x="9023483" y="4599432"/>
            <a:ext cx="2843784" cy="1645950"/>
          </a:xfrm>
        </p:spPr>
        <p:txBody>
          <a:bodyPr/>
          <a:lstStyle>
            <a:lvl1pPr marL="0" indent="0">
              <a:lnSpc>
                <a:spcPct val="100000"/>
              </a:lnSpc>
              <a:spcBef>
                <a:spcPts val="0"/>
              </a:spcBef>
              <a:buNone/>
              <a:defRPr sz="1800"/>
            </a:lvl1pPr>
          </a:lstStyle>
          <a:p>
            <a:pPr lvl="0"/>
            <a:r>
              <a:rPr lang="en-US" dirty="0"/>
              <a:t>Click to edit Master text styles</a:t>
            </a:r>
          </a:p>
        </p:txBody>
      </p:sp>
      <p:sp>
        <p:nvSpPr>
          <p:cNvPr id="34" name="Content Placeholder 2">
            <a:extLst>
              <a:ext uri="{FF2B5EF4-FFF2-40B4-BE49-F238E27FC236}">
                <a16:creationId xmlns:a16="http://schemas.microsoft.com/office/drawing/2014/main" id="{52A58E13-B509-86DD-D9FA-FE6B76B706CE}"/>
              </a:ext>
            </a:extLst>
          </p:cNvPr>
          <p:cNvSpPr>
            <a:spLocks noGrp="1"/>
          </p:cNvSpPr>
          <p:nvPr>
            <p:ph idx="17"/>
          </p:nvPr>
        </p:nvSpPr>
        <p:spPr>
          <a:xfrm>
            <a:off x="5634474" y="4599432"/>
            <a:ext cx="2843784" cy="1645950"/>
          </a:xfrm>
        </p:spPr>
        <p:txBody>
          <a:bodyPr/>
          <a:lstStyle>
            <a:lvl1pPr marL="0" indent="0">
              <a:lnSpc>
                <a:spcPct val="100000"/>
              </a:lnSpc>
              <a:spcBef>
                <a:spcPts val="0"/>
              </a:spcBef>
              <a:buNone/>
              <a:defRPr sz="1800"/>
            </a:lvl1pPr>
          </a:lstStyle>
          <a:p>
            <a:pPr lvl="0"/>
            <a:r>
              <a:rPr lang="en-US" dirty="0"/>
              <a:t>Click to edit Master text styles</a:t>
            </a:r>
          </a:p>
        </p:txBody>
      </p:sp>
      <p:sp>
        <p:nvSpPr>
          <p:cNvPr id="35" name="Text Placeholder 30">
            <a:extLst>
              <a:ext uri="{FF2B5EF4-FFF2-40B4-BE49-F238E27FC236}">
                <a16:creationId xmlns:a16="http://schemas.microsoft.com/office/drawing/2014/main" id="{D3275BA4-1A29-81A8-890F-A2019D6AD1A2}"/>
              </a:ext>
            </a:extLst>
          </p:cNvPr>
          <p:cNvSpPr>
            <a:spLocks noGrp="1"/>
          </p:cNvSpPr>
          <p:nvPr>
            <p:ph type="body" sz="quarter" idx="18"/>
          </p:nvPr>
        </p:nvSpPr>
        <p:spPr>
          <a:xfrm>
            <a:off x="5634474" y="4078224"/>
            <a:ext cx="2843784" cy="466344"/>
          </a:xfrm>
        </p:spPr>
        <p:txBody>
          <a:bodyPr/>
          <a:lstStyle>
            <a:lvl1pPr marL="0" indent="0">
              <a:lnSpc>
                <a:spcPct val="100000"/>
              </a:lnSpc>
              <a:spcBef>
                <a:spcPts val="0"/>
              </a:spcBef>
              <a:buNone/>
              <a:defRPr sz="2400">
                <a:latin typeface="+mj-lt"/>
              </a:defRPr>
            </a:lvl1pPr>
          </a:lstStyle>
          <a:p>
            <a:pPr lvl="0"/>
            <a:r>
              <a:rPr lang="en-US" dirty="0"/>
              <a:t>Click to edit Master text styles</a:t>
            </a:r>
          </a:p>
        </p:txBody>
      </p:sp>
      <p:sp>
        <p:nvSpPr>
          <p:cNvPr id="36" name="Text Placeholder 30">
            <a:extLst>
              <a:ext uri="{FF2B5EF4-FFF2-40B4-BE49-F238E27FC236}">
                <a16:creationId xmlns:a16="http://schemas.microsoft.com/office/drawing/2014/main" id="{97742C31-A952-F092-74D6-5D432DBE4955}"/>
              </a:ext>
            </a:extLst>
          </p:cNvPr>
          <p:cNvSpPr>
            <a:spLocks noGrp="1"/>
          </p:cNvSpPr>
          <p:nvPr>
            <p:ph type="body" sz="quarter" idx="19"/>
          </p:nvPr>
        </p:nvSpPr>
        <p:spPr>
          <a:xfrm>
            <a:off x="9023483" y="4078224"/>
            <a:ext cx="2843784" cy="466344"/>
          </a:xfrm>
        </p:spPr>
        <p:txBody>
          <a:bodyPr/>
          <a:lstStyle>
            <a:lvl1pPr marL="0" indent="0">
              <a:lnSpc>
                <a:spcPct val="100000"/>
              </a:lnSpc>
              <a:spcBef>
                <a:spcPts val="0"/>
              </a:spcBef>
              <a:buNone/>
              <a:defRPr sz="2400">
                <a:latin typeface="+mj-lt"/>
              </a:defRPr>
            </a:lvl1pPr>
          </a:lstStyle>
          <a:p>
            <a:pPr lvl="0"/>
            <a:r>
              <a:rPr lang="en-US" dirty="0"/>
              <a:t>Click to edit Master text styles</a:t>
            </a:r>
          </a:p>
        </p:txBody>
      </p:sp>
      <p:sp>
        <p:nvSpPr>
          <p:cNvPr id="41" name="Content Placeholder 2">
            <a:extLst>
              <a:ext uri="{FF2B5EF4-FFF2-40B4-BE49-F238E27FC236}">
                <a16:creationId xmlns:a16="http://schemas.microsoft.com/office/drawing/2014/main" id="{1AF03A42-3FAC-6EF4-3C19-01EADE20F3D9}"/>
              </a:ext>
            </a:extLst>
          </p:cNvPr>
          <p:cNvSpPr>
            <a:spLocks noGrp="1"/>
          </p:cNvSpPr>
          <p:nvPr>
            <p:ph idx="21"/>
          </p:nvPr>
        </p:nvSpPr>
        <p:spPr>
          <a:xfrm>
            <a:off x="1207008" y="5788152"/>
            <a:ext cx="3858768" cy="532461"/>
          </a:xfrm>
        </p:spPr>
        <p:txBody>
          <a:bodyPr/>
          <a:lstStyle>
            <a:lvl1pPr marL="0" indent="0">
              <a:lnSpc>
                <a:spcPct val="100000"/>
              </a:lnSpc>
              <a:spcBef>
                <a:spcPts val="0"/>
              </a:spcBef>
              <a:buNone/>
              <a:defRPr sz="1800"/>
            </a:lvl1pPr>
          </a:lstStyle>
          <a:p>
            <a:pPr lvl="0"/>
            <a:r>
              <a:rPr lang="en-US" dirty="0"/>
              <a:t>Click to edit Master text styles</a:t>
            </a:r>
          </a:p>
        </p:txBody>
      </p:sp>
      <p:sp>
        <p:nvSpPr>
          <p:cNvPr id="42" name="Text Placeholder 30">
            <a:extLst>
              <a:ext uri="{FF2B5EF4-FFF2-40B4-BE49-F238E27FC236}">
                <a16:creationId xmlns:a16="http://schemas.microsoft.com/office/drawing/2014/main" id="{D4A2DF13-0ACD-F5E4-200D-EF0469F75D0D}"/>
              </a:ext>
            </a:extLst>
          </p:cNvPr>
          <p:cNvSpPr>
            <a:spLocks noGrp="1"/>
          </p:cNvSpPr>
          <p:nvPr>
            <p:ph type="body" sz="quarter" idx="22"/>
          </p:nvPr>
        </p:nvSpPr>
        <p:spPr>
          <a:xfrm>
            <a:off x="1207008" y="5266944"/>
            <a:ext cx="3858768" cy="466344"/>
          </a:xfrm>
        </p:spPr>
        <p:txBody>
          <a:bodyPr/>
          <a:lstStyle>
            <a:lvl1pPr marL="0" indent="0">
              <a:lnSpc>
                <a:spcPct val="100000"/>
              </a:lnSpc>
              <a:spcBef>
                <a:spcPts val="0"/>
              </a:spcBef>
              <a:buNone/>
              <a:defRPr sz="2400">
                <a:latin typeface="+mj-lt"/>
              </a:defRPr>
            </a:lvl1pPr>
          </a:lstStyle>
          <a:p>
            <a:pPr lvl="0"/>
            <a:r>
              <a:rPr lang="en-US" dirty="0"/>
              <a:t>Click to edit Master text styles</a:t>
            </a:r>
          </a:p>
        </p:txBody>
      </p:sp>
      <p:sp>
        <p:nvSpPr>
          <p:cNvPr id="44" name="Text Placeholder 43">
            <a:extLst>
              <a:ext uri="{FF2B5EF4-FFF2-40B4-BE49-F238E27FC236}">
                <a16:creationId xmlns:a16="http://schemas.microsoft.com/office/drawing/2014/main" id="{7B805FCC-6D7A-F1CC-3B04-A84A068DBB1F}"/>
              </a:ext>
            </a:extLst>
          </p:cNvPr>
          <p:cNvSpPr>
            <a:spLocks noGrp="1"/>
          </p:cNvSpPr>
          <p:nvPr>
            <p:ph type="body" sz="quarter" idx="23" hasCustomPrompt="1"/>
          </p:nvPr>
        </p:nvSpPr>
        <p:spPr>
          <a:xfrm>
            <a:off x="11695176" y="3310128"/>
            <a:ext cx="292608" cy="292608"/>
          </a:xfrm>
          <a:prstGeom prst="ellipse">
            <a:avLst/>
          </a:prstGeom>
          <a:ln w="15875">
            <a:solidFill>
              <a:schemeClr val="tx1"/>
            </a:solidFill>
          </a:ln>
        </p:spPr>
        <p:txBody>
          <a:bodyPr lIns="0" tIns="0" rIns="0" bIns="0" anchor="ctr"/>
          <a:lstStyle>
            <a:lvl1pPr marL="0" indent="0" algn="ctr">
              <a:buNone/>
              <a:defRPr sz="1600">
                <a:latin typeface="+mj-lt"/>
              </a:defRPr>
            </a:lvl1pPr>
          </a:lstStyle>
          <a:p>
            <a:pPr lvl="0"/>
            <a:r>
              <a:rPr lang="en-US" dirty="0"/>
              <a:t>X</a:t>
            </a:r>
          </a:p>
        </p:txBody>
      </p:sp>
      <p:sp>
        <p:nvSpPr>
          <p:cNvPr id="45" name="Text Placeholder 43">
            <a:extLst>
              <a:ext uri="{FF2B5EF4-FFF2-40B4-BE49-F238E27FC236}">
                <a16:creationId xmlns:a16="http://schemas.microsoft.com/office/drawing/2014/main" id="{FEE3F2FF-41FC-A05B-F6EB-A97A7D1B0644}"/>
              </a:ext>
            </a:extLst>
          </p:cNvPr>
          <p:cNvSpPr>
            <a:spLocks noGrp="1"/>
          </p:cNvSpPr>
          <p:nvPr>
            <p:ph type="body" sz="quarter" idx="24" hasCustomPrompt="1"/>
          </p:nvPr>
        </p:nvSpPr>
        <p:spPr>
          <a:xfrm>
            <a:off x="11695176" y="5897880"/>
            <a:ext cx="292608" cy="292608"/>
          </a:xfrm>
          <a:prstGeom prst="ellipse">
            <a:avLst/>
          </a:prstGeom>
          <a:ln w="15875">
            <a:solidFill>
              <a:schemeClr val="tx1"/>
            </a:solidFill>
          </a:ln>
        </p:spPr>
        <p:txBody>
          <a:bodyPr lIns="0" tIns="0" rIns="0" bIns="0" anchor="ctr"/>
          <a:lstStyle>
            <a:lvl1pPr marL="0" indent="0" algn="ctr">
              <a:buNone/>
              <a:defRPr sz="1600">
                <a:latin typeface="+mj-lt"/>
              </a:defRPr>
            </a:lvl1pPr>
          </a:lstStyle>
          <a:p>
            <a:pPr lvl="0"/>
            <a:r>
              <a:rPr lang="en-US" dirty="0"/>
              <a:t>X</a:t>
            </a:r>
          </a:p>
        </p:txBody>
      </p:sp>
      <p:sp>
        <p:nvSpPr>
          <p:cNvPr id="46" name="Text Placeholder 43">
            <a:extLst>
              <a:ext uri="{FF2B5EF4-FFF2-40B4-BE49-F238E27FC236}">
                <a16:creationId xmlns:a16="http://schemas.microsoft.com/office/drawing/2014/main" id="{271E6249-39AB-A674-474B-129F0FC28F0A}"/>
              </a:ext>
            </a:extLst>
          </p:cNvPr>
          <p:cNvSpPr>
            <a:spLocks noGrp="1"/>
          </p:cNvSpPr>
          <p:nvPr>
            <p:ph type="body" sz="quarter" idx="25" hasCustomPrompt="1"/>
          </p:nvPr>
        </p:nvSpPr>
        <p:spPr>
          <a:xfrm>
            <a:off x="8293608" y="3310128"/>
            <a:ext cx="292608" cy="292608"/>
          </a:xfrm>
          <a:prstGeom prst="ellipse">
            <a:avLst/>
          </a:prstGeom>
          <a:ln w="15875">
            <a:solidFill>
              <a:schemeClr val="tx1"/>
            </a:solidFill>
          </a:ln>
        </p:spPr>
        <p:txBody>
          <a:bodyPr lIns="0" tIns="0" rIns="0" bIns="0" anchor="ctr"/>
          <a:lstStyle>
            <a:lvl1pPr marL="0" indent="0" algn="ctr">
              <a:buNone/>
              <a:defRPr sz="1600">
                <a:latin typeface="+mj-lt"/>
              </a:defRPr>
            </a:lvl1pPr>
          </a:lstStyle>
          <a:p>
            <a:pPr lvl="0"/>
            <a:r>
              <a:rPr lang="en-US" dirty="0"/>
              <a:t>X</a:t>
            </a:r>
          </a:p>
        </p:txBody>
      </p:sp>
      <p:sp>
        <p:nvSpPr>
          <p:cNvPr id="47" name="Text Placeholder 43">
            <a:extLst>
              <a:ext uri="{FF2B5EF4-FFF2-40B4-BE49-F238E27FC236}">
                <a16:creationId xmlns:a16="http://schemas.microsoft.com/office/drawing/2014/main" id="{1743218C-8B3C-DC33-5CD2-D82FA77A522E}"/>
              </a:ext>
            </a:extLst>
          </p:cNvPr>
          <p:cNvSpPr>
            <a:spLocks noGrp="1"/>
          </p:cNvSpPr>
          <p:nvPr>
            <p:ph type="body" sz="quarter" idx="26" hasCustomPrompt="1"/>
          </p:nvPr>
        </p:nvSpPr>
        <p:spPr>
          <a:xfrm>
            <a:off x="8293608" y="5897880"/>
            <a:ext cx="292608" cy="292608"/>
          </a:xfrm>
          <a:prstGeom prst="ellipse">
            <a:avLst/>
          </a:prstGeom>
          <a:ln w="15875">
            <a:solidFill>
              <a:schemeClr val="tx1"/>
            </a:solidFill>
          </a:ln>
        </p:spPr>
        <p:txBody>
          <a:bodyPr lIns="0" tIns="0" rIns="0" bIns="0" anchor="ctr"/>
          <a:lstStyle>
            <a:lvl1pPr marL="0" indent="0" algn="ctr">
              <a:buNone/>
              <a:defRPr sz="1600">
                <a:latin typeface="+mj-lt"/>
              </a:defRPr>
            </a:lvl1pPr>
          </a:lstStyle>
          <a:p>
            <a:pPr lvl="0"/>
            <a:r>
              <a:rPr lang="en-US" dirty="0"/>
              <a:t>X</a:t>
            </a:r>
          </a:p>
        </p:txBody>
      </p:sp>
      <p:sp>
        <p:nvSpPr>
          <p:cNvPr id="48" name="Text Placeholder 43">
            <a:extLst>
              <a:ext uri="{FF2B5EF4-FFF2-40B4-BE49-F238E27FC236}">
                <a16:creationId xmlns:a16="http://schemas.microsoft.com/office/drawing/2014/main" id="{6018CAD3-E7B7-16B7-5631-0C3F7C38C530}"/>
              </a:ext>
            </a:extLst>
          </p:cNvPr>
          <p:cNvSpPr>
            <a:spLocks noGrp="1"/>
          </p:cNvSpPr>
          <p:nvPr>
            <p:ph type="body" sz="quarter" idx="27" hasCustomPrompt="1"/>
          </p:nvPr>
        </p:nvSpPr>
        <p:spPr>
          <a:xfrm>
            <a:off x="548640" y="5330952"/>
            <a:ext cx="512064" cy="512064"/>
          </a:xfrm>
          <a:prstGeom prst="ellipse">
            <a:avLst/>
          </a:prstGeom>
          <a:ln w="15875">
            <a:solidFill>
              <a:schemeClr val="tx1"/>
            </a:solidFill>
          </a:ln>
        </p:spPr>
        <p:txBody>
          <a:bodyPr lIns="0" tIns="0" rIns="0" bIns="0" anchor="ctr"/>
          <a:lstStyle>
            <a:lvl1pPr marL="0" indent="0" algn="ctr">
              <a:buNone/>
              <a:defRPr sz="1600">
                <a:latin typeface="+mj-lt"/>
              </a:defRPr>
            </a:lvl1pPr>
          </a:lstStyle>
          <a:p>
            <a:pPr lvl="0"/>
            <a:r>
              <a:rPr lang="en-US" dirty="0"/>
              <a:t>X</a:t>
            </a:r>
          </a:p>
        </p:txBody>
      </p:sp>
    </p:spTree>
    <p:extLst>
      <p:ext uri="{BB962C8B-B14F-4D97-AF65-F5344CB8AC3E}">
        <p14:creationId xmlns:p14="http://schemas.microsoft.com/office/powerpoint/2010/main" val="654059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D15AA5F-2C28-9886-0D00-5D18198ECEB4}"/>
              </a:ext>
            </a:extLst>
          </p:cNvPr>
          <p:cNvSpPr>
            <a:spLocks noGrp="1"/>
          </p:cNvSpPr>
          <p:nvPr>
            <p:ph type="dt" sz="half" idx="2"/>
          </p:nvPr>
        </p:nvSpPr>
        <p:spPr>
          <a:xfrm>
            <a:off x="10622471" y="6517634"/>
            <a:ext cx="950260" cy="274320"/>
          </a:xfrm>
          <a:prstGeom prst="rect">
            <a:avLst/>
          </a:prstGeom>
        </p:spPr>
        <p:txBody>
          <a:bodyPr vert="horz" lIns="91440" tIns="45720" rIns="91440" bIns="45720" rtlCol="0" anchor="ctr">
            <a:noAutofit/>
          </a:bodyPr>
          <a:lstStyle>
            <a:lvl1pPr algn="l">
              <a:defRPr sz="1200" spc="300" baseline="0">
                <a:solidFill>
                  <a:schemeClr val="tx1"/>
                </a:solidFill>
                <a:latin typeface="Gill Sans Nova Light" panose="020B0302020104020203" pitchFamily="34" charset="0"/>
              </a:defRPr>
            </a:lvl1pPr>
          </a:lstStyle>
          <a:p>
            <a:r>
              <a:rPr lang="en-US"/>
              <a:t>20XX</a:t>
            </a:r>
            <a:endParaRPr lang="en-US" dirty="0"/>
          </a:p>
        </p:txBody>
      </p:sp>
      <p:sp>
        <p:nvSpPr>
          <p:cNvPr id="2" name="Title Placeholder 1">
            <a:extLst>
              <a:ext uri="{FF2B5EF4-FFF2-40B4-BE49-F238E27FC236}">
                <a16:creationId xmlns:a16="http://schemas.microsoft.com/office/drawing/2014/main" id="{03922ECB-9F56-BDF6-8792-01F55B2EA5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1B62B5B1-8D0B-68C6-B628-3FF8E5DCD2D2}"/>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BEF9CC0-D93B-C416-BCCE-87441F99C058}"/>
              </a:ext>
            </a:extLst>
          </p:cNvPr>
          <p:cNvSpPr>
            <a:spLocks noGrp="1"/>
          </p:cNvSpPr>
          <p:nvPr>
            <p:ph type="sldNum" sz="quarter" idx="4"/>
          </p:nvPr>
        </p:nvSpPr>
        <p:spPr>
          <a:xfrm>
            <a:off x="616640" y="6517634"/>
            <a:ext cx="950258" cy="274320"/>
          </a:xfrm>
          <a:prstGeom prst="rect">
            <a:avLst/>
          </a:prstGeom>
        </p:spPr>
        <p:txBody>
          <a:bodyPr vert="horz" lIns="91440" tIns="45720" rIns="91440" bIns="45720" rtlCol="0" anchor="ctr">
            <a:noAutofit/>
          </a:bodyPr>
          <a:lstStyle>
            <a:lvl1pPr algn="l">
              <a:defRPr sz="1200" spc="300" baseline="0">
                <a:solidFill>
                  <a:schemeClr val="tx1"/>
                </a:solidFill>
                <a:latin typeface="Gill Sans Nova Light" panose="020B0302020104020203" pitchFamily="34" charset="0"/>
              </a:defRPr>
            </a:lvl1pPr>
          </a:lstStyle>
          <a:p>
            <a:fld id="{84D792B7-0397-C047-AE12-1A03F7E3DC83}" type="slidenum">
              <a:rPr lang="en-US" smtClean="0"/>
              <a:pPr/>
              <a:t>‹#›</a:t>
            </a:fld>
            <a:endParaRPr lang="en-US" dirty="0"/>
          </a:p>
        </p:txBody>
      </p:sp>
      <p:sp>
        <p:nvSpPr>
          <p:cNvPr id="13" name="Footer Placeholder 4">
            <a:extLst>
              <a:ext uri="{FF2B5EF4-FFF2-40B4-BE49-F238E27FC236}">
                <a16:creationId xmlns:a16="http://schemas.microsoft.com/office/drawing/2014/main" id="{54253F60-8B31-6272-41B3-5C95D6A908C3}"/>
              </a:ext>
            </a:extLst>
          </p:cNvPr>
          <p:cNvSpPr>
            <a:spLocks noGrp="1"/>
          </p:cNvSpPr>
          <p:nvPr>
            <p:ph type="ftr" sz="quarter" idx="3"/>
          </p:nvPr>
        </p:nvSpPr>
        <p:spPr>
          <a:xfrm>
            <a:off x="4808250" y="6517634"/>
            <a:ext cx="2572870" cy="274320"/>
          </a:xfrm>
          <a:prstGeom prst="rect">
            <a:avLst/>
          </a:prstGeom>
        </p:spPr>
        <p:txBody>
          <a:bodyPr vert="horz" lIns="91440" tIns="45720" rIns="91440" bIns="45720" rtlCol="0" anchor="ctr">
            <a:noAutofit/>
          </a:bodyPr>
          <a:lstStyle>
            <a:lvl1pPr algn="ctr">
              <a:defRPr sz="1200" spc="300" baseline="0">
                <a:solidFill>
                  <a:schemeClr val="tx1"/>
                </a:solidFill>
                <a:latin typeface="Gill Sans Nova Light" panose="020B0302020104020203" pitchFamily="34" charset="0"/>
              </a:defRPr>
            </a:lvl1pPr>
          </a:lstStyle>
          <a:p>
            <a:r>
              <a:rPr lang="en-US"/>
              <a:t>presentation title</a:t>
            </a:r>
            <a:endParaRPr lang="en-US" dirty="0"/>
          </a:p>
        </p:txBody>
      </p:sp>
    </p:spTree>
    <p:extLst>
      <p:ext uri="{BB962C8B-B14F-4D97-AF65-F5344CB8AC3E}">
        <p14:creationId xmlns:p14="http://schemas.microsoft.com/office/powerpoint/2010/main" val="1053202087"/>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1" r:id="rId3"/>
    <p:sldLayoutId id="2147483660" r:id="rId4"/>
    <p:sldLayoutId id="2147483670" r:id="rId5"/>
    <p:sldLayoutId id="2147483668" r:id="rId6"/>
    <p:sldLayoutId id="2147483669" r:id="rId7"/>
    <p:sldLayoutId id="2147483667" r:id="rId8"/>
    <p:sldLayoutId id="2147483666" r:id="rId9"/>
    <p:sldLayoutId id="2147483665" r:id="rId10"/>
    <p:sldLayoutId id="2147483653" r:id="rId11"/>
    <p:sldLayoutId id="2147483664" r:id="rId12"/>
    <p:sldLayoutId id="2147483671" r:id="rId13"/>
    <p:sldLayoutId id="2147483663" r:id="rId14"/>
    <p:sldLayoutId id="2147483662" r:id="rId15"/>
    <p:sldLayoutId id="2147483654" r:id="rId16"/>
    <p:sldLayoutId id="2147483655" r:id="rId17"/>
  </p:sldLayoutIdLst>
  <p:hf hdr="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83464" indent="-283464" algn="l" defTabSz="914400" rtl="0" eaLnBrk="1" latinLnBrk="0" hangingPunct="1">
        <a:lnSpc>
          <a:spcPct val="90000"/>
        </a:lnSpc>
        <a:spcBef>
          <a:spcPts val="1000"/>
        </a:spcBef>
        <a:buFont typeface="Wingdings" panose="05000000000000000000" pitchFamily="2" charset="2"/>
        <a:buChar char="§"/>
        <a:defRPr sz="2800" kern="1200">
          <a:solidFill>
            <a:schemeClr val="tx1"/>
          </a:solidFill>
          <a:latin typeface="+mn-lt"/>
          <a:ea typeface="+mn-ea"/>
          <a:cs typeface="+mn-cs"/>
        </a:defRPr>
      </a:lvl1pPr>
      <a:lvl2pPr marL="566928" indent="-283464"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mn-lt"/>
          <a:ea typeface="+mn-ea"/>
          <a:cs typeface="+mn-cs"/>
        </a:defRPr>
      </a:lvl2pPr>
      <a:lvl3pPr marL="850392" indent="-283464"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mn-lt"/>
          <a:ea typeface="+mn-ea"/>
          <a:cs typeface="+mn-cs"/>
        </a:defRPr>
      </a:lvl3pPr>
      <a:lvl4pPr marL="1133856" indent="-283464"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4pPr>
      <a:lvl5pPr marL="1417320" indent="-283464"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jpeg"/><Relationship Id="rId7"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23.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3.jpeg"/><Relationship Id="rId7"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3.xml"/><Relationship Id="rId5" Type="http://schemas.openxmlformats.org/officeDocument/2006/relationships/image" Target="../media/image2.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4.xml"/><Relationship Id="rId6" Type="http://schemas.openxmlformats.org/officeDocument/2006/relationships/image" Target="../media/image10.jpeg"/><Relationship Id="rId5" Type="http://schemas.openxmlformats.org/officeDocument/2006/relationships/image" Target="../media/image9.emf"/><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B1341B-74CE-99E1-8A79-DB717AB6EAEF}"/>
              </a:ext>
            </a:extLst>
          </p:cNvPr>
          <p:cNvSpPr>
            <a:spLocks noGrp="1"/>
          </p:cNvSpPr>
          <p:nvPr>
            <p:ph type="ctrTitle"/>
          </p:nvPr>
        </p:nvSpPr>
        <p:spPr>
          <a:xfrm>
            <a:off x="1271016" y="2916936"/>
            <a:ext cx="10040112" cy="2596896"/>
          </a:xfrm>
        </p:spPr>
        <p:txBody>
          <a:bodyPr/>
          <a:lstStyle/>
          <a:p>
            <a:pPr algn="ctr"/>
            <a:br>
              <a:rPr lang="en-US" sz="3600" dirty="0"/>
            </a:br>
            <a:br>
              <a:rPr lang="en-US" sz="3600" dirty="0"/>
            </a:br>
            <a:br>
              <a:rPr lang="en-US" sz="3600" dirty="0"/>
            </a:br>
            <a:r>
              <a:rPr lang="en-US" sz="3600" dirty="0" err="1">
                <a:solidFill>
                  <a:srgbClr val="FFC000"/>
                </a:solidFill>
                <a:latin typeface="Algerian" panose="04020705040A02060702" pitchFamily="82" charset="0"/>
              </a:rPr>
              <a:t>Proiect</a:t>
            </a:r>
            <a:r>
              <a:rPr lang="en-US" sz="3600" dirty="0">
                <a:solidFill>
                  <a:srgbClr val="FFC000"/>
                </a:solidFill>
                <a:latin typeface="Algerian" panose="04020705040A02060702" pitchFamily="82" charset="0"/>
              </a:rPr>
              <a:t> Erasmus+ ka 1 –</a:t>
            </a:r>
            <a:r>
              <a:rPr lang="en-US" sz="3600" dirty="0" err="1">
                <a:solidFill>
                  <a:srgbClr val="FFC000"/>
                </a:solidFill>
                <a:latin typeface="Algerian" panose="04020705040A02060702" pitchFamily="82" charset="0"/>
              </a:rPr>
              <a:t>educa</a:t>
            </a:r>
            <a:r>
              <a:rPr lang="ro-RO" sz="3600" dirty="0">
                <a:solidFill>
                  <a:srgbClr val="FFC000"/>
                </a:solidFill>
                <a:latin typeface="Algerian" panose="04020705040A02060702" pitchFamily="82" charset="0"/>
              </a:rPr>
              <a:t>Ț</a:t>
            </a:r>
            <a:r>
              <a:rPr lang="en-US" sz="3600" dirty="0" err="1">
                <a:solidFill>
                  <a:srgbClr val="FFC000"/>
                </a:solidFill>
                <a:latin typeface="Algerian" panose="04020705040A02060702" pitchFamily="82" charset="0"/>
              </a:rPr>
              <a:t>ie</a:t>
            </a:r>
            <a:r>
              <a:rPr lang="en-US" sz="3600" dirty="0">
                <a:solidFill>
                  <a:srgbClr val="FFC000"/>
                </a:solidFill>
                <a:latin typeface="Algerian" panose="04020705040A02060702" pitchFamily="82" charset="0"/>
              </a:rPr>
              <a:t> </a:t>
            </a:r>
            <a:r>
              <a:rPr lang="ro-RO" sz="3600" dirty="0">
                <a:solidFill>
                  <a:srgbClr val="FFC000"/>
                </a:solidFill>
                <a:latin typeface="Algerian" panose="04020705040A02060702" pitchFamily="82" charset="0"/>
              </a:rPr>
              <a:t>Ș</a:t>
            </a:r>
            <a:r>
              <a:rPr lang="en-US" sz="3600" dirty="0" err="1">
                <a:solidFill>
                  <a:srgbClr val="FFC000"/>
                </a:solidFill>
                <a:latin typeface="Algerian" panose="04020705040A02060702" pitchFamily="82" charset="0"/>
              </a:rPr>
              <a:t>colara</a:t>
            </a:r>
            <a:br>
              <a:rPr lang="en-US" sz="4400" dirty="0">
                <a:solidFill>
                  <a:srgbClr val="FFC000"/>
                </a:solidFill>
                <a:latin typeface="Algerian" panose="04020705040A02060702" pitchFamily="82" charset="0"/>
              </a:rPr>
            </a:br>
            <a:r>
              <a:rPr lang="en-US" sz="3600" dirty="0">
                <a:solidFill>
                  <a:srgbClr val="FFC000"/>
                </a:solidFill>
                <a:latin typeface="Algerian" panose="04020705040A02060702" pitchFamily="82" charset="0"/>
              </a:rPr>
              <a:t>nr. 2023 – 1 – RO01-ka121-sch-000122735</a:t>
            </a:r>
            <a:br>
              <a:rPr lang="en-US" sz="3600" dirty="0">
                <a:solidFill>
                  <a:srgbClr val="FFC000"/>
                </a:solidFill>
                <a:latin typeface="Algerian" panose="04020705040A02060702" pitchFamily="82" charset="0"/>
              </a:rPr>
            </a:br>
            <a:r>
              <a:rPr lang="en-US" sz="3600" dirty="0">
                <a:solidFill>
                  <a:srgbClr val="FFC000"/>
                </a:solidFill>
                <a:latin typeface="Algerian" panose="04020705040A02060702" pitchFamily="82" charset="0"/>
              </a:rPr>
              <a:t>      </a:t>
            </a:r>
            <a:r>
              <a:rPr lang="en-US" sz="3600" dirty="0" err="1">
                <a:solidFill>
                  <a:srgbClr val="FFC000"/>
                </a:solidFill>
                <a:latin typeface="Algerian" panose="04020705040A02060702" pitchFamily="82" charset="0"/>
              </a:rPr>
              <a:t>anul</a:t>
            </a:r>
            <a:r>
              <a:rPr lang="en-US" sz="3600" dirty="0">
                <a:solidFill>
                  <a:srgbClr val="FFC000"/>
                </a:solidFill>
                <a:latin typeface="Algerian" panose="04020705040A02060702" pitchFamily="82" charset="0"/>
              </a:rPr>
              <a:t> al III-lea de </a:t>
            </a:r>
            <a:r>
              <a:rPr lang="en-US" sz="3600" dirty="0" err="1">
                <a:solidFill>
                  <a:srgbClr val="FFC000"/>
                </a:solidFill>
                <a:latin typeface="Algerian" panose="04020705040A02060702" pitchFamily="82" charset="0"/>
              </a:rPr>
              <a:t>acreditare</a:t>
            </a:r>
            <a:endParaRPr lang="en-US" sz="3600" dirty="0">
              <a:solidFill>
                <a:srgbClr val="FFC000"/>
              </a:solidFill>
              <a:latin typeface="Algerian" panose="04020705040A02060702" pitchFamily="82" charset="0"/>
            </a:endParaRPr>
          </a:p>
        </p:txBody>
      </p:sp>
      <p:pic>
        <p:nvPicPr>
          <p:cNvPr id="6" name="Picture Placeholder 5" descr="Statues along the edge of a bridge">
            <a:extLst>
              <a:ext uri="{FF2B5EF4-FFF2-40B4-BE49-F238E27FC236}">
                <a16:creationId xmlns:a16="http://schemas.microsoft.com/office/drawing/2014/main" id="{C260DAAE-F925-11DA-1392-452BA0DFE2E5}"/>
              </a:ext>
            </a:extLst>
          </p:cNvPr>
          <p:cNvPicPr>
            <a:picLocks noGrp="1" noChangeAspect="1"/>
          </p:cNvPicPr>
          <p:nvPr>
            <p:ph type="pic" sz="quarter" idx="10"/>
          </p:nvPr>
        </p:nvPicPr>
        <p:blipFill rotWithShape="1">
          <a:blip r:embed="rId2">
            <a:extLst>
              <a:ext uri="{BEBA8EAE-BF5A-486C-A8C5-ECC9F3942E4B}">
                <a14:imgProps xmlns:a14="http://schemas.microsoft.com/office/drawing/2010/main">
                  <a14:imgLayer r:embed="rId3">
                    <a14:imgEffect>
                      <a14:colorTemperature colorTemp="7552"/>
                    </a14:imgEffect>
                    <a14:imgEffect>
                      <a14:saturation sat="76000"/>
                    </a14:imgEffect>
                    <a14:imgEffect>
                      <a14:brightnessContrast bright="-13000" contrast="21000"/>
                    </a14:imgEffect>
                  </a14:imgLayer>
                </a14:imgProps>
              </a:ext>
            </a:extLst>
          </a:blip>
          <a:srcRect t="6" b="6"/>
          <a:stretch/>
        </p:blipFill>
        <p:spPr>
          <a:xfrm>
            <a:off x="1166115" y="731967"/>
            <a:ext cx="9404350" cy="2276408"/>
          </a:xfrm>
        </p:spPr>
      </p:pic>
      <p:pic>
        <p:nvPicPr>
          <p:cNvPr id="8" name="Picture 7">
            <a:extLst>
              <a:ext uri="{FF2B5EF4-FFF2-40B4-BE49-F238E27FC236}">
                <a16:creationId xmlns:a16="http://schemas.microsoft.com/office/drawing/2014/main" id="{7AB49EED-C499-4B2C-ACD6-C6A3AB953493}"/>
              </a:ext>
            </a:extLst>
          </p:cNvPr>
          <p:cNvPicPr>
            <a:picLocks noChangeAspect="1"/>
          </p:cNvPicPr>
          <p:nvPr/>
        </p:nvPicPr>
        <p:blipFill>
          <a:blip r:embed="rId4"/>
          <a:stretch>
            <a:fillRect/>
          </a:stretch>
        </p:blipFill>
        <p:spPr>
          <a:xfrm>
            <a:off x="10226231" y="50945"/>
            <a:ext cx="1551242" cy="324964"/>
          </a:xfrm>
          <a:prstGeom prst="rect">
            <a:avLst/>
          </a:prstGeom>
        </p:spPr>
      </p:pic>
      <p:pic>
        <p:nvPicPr>
          <p:cNvPr id="1028" name="Picture 4" descr="Liceul de Arte &quot;Bălașa Doamna&quot;">
            <a:extLst>
              <a:ext uri="{FF2B5EF4-FFF2-40B4-BE49-F238E27FC236}">
                <a16:creationId xmlns:a16="http://schemas.microsoft.com/office/drawing/2014/main" id="{424D4185-7632-46B6-9DD7-87821D56E4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535" y="50945"/>
            <a:ext cx="555687" cy="555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96282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553D6-6F90-40C7-A451-216F69BD9BDF}"/>
              </a:ext>
            </a:extLst>
          </p:cNvPr>
          <p:cNvSpPr>
            <a:spLocks noGrp="1"/>
          </p:cNvSpPr>
          <p:nvPr>
            <p:ph type="title"/>
          </p:nvPr>
        </p:nvSpPr>
        <p:spPr>
          <a:xfrm>
            <a:off x="6400800" y="603504"/>
            <a:ext cx="4718304" cy="1435608"/>
          </a:xfrm>
        </p:spPr>
        <p:txBody>
          <a:bodyPr/>
          <a:lstStyle/>
          <a:p>
            <a:br>
              <a:rPr lang="ro-RO" sz="2000" dirty="0">
                <a:latin typeface="+mn-lt"/>
              </a:rPr>
            </a:br>
            <a:br>
              <a:rPr lang="ro-RO" sz="2000" dirty="0">
                <a:latin typeface="+mn-lt"/>
              </a:rPr>
            </a:br>
            <a:endParaRPr lang="en-US" sz="2000" dirty="0">
              <a:latin typeface="+mn-lt"/>
            </a:endParaRPr>
          </a:p>
        </p:txBody>
      </p:sp>
      <p:sp>
        <p:nvSpPr>
          <p:cNvPr id="10" name="Footer Placeholder 9">
            <a:extLst>
              <a:ext uri="{FF2B5EF4-FFF2-40B4-BE49-F238E27FC236}">
                <a16:creationId xmlns:a16="http://schemas.microsoft.com/office/drawing/2014/main" id="{C90F9375-7D60-5547-02DC-A2AF4BE09B30}"/>
              </a:ext>
            </a:extLst>
          </p:cNvPr>
          <p:cNvSpPr>
            <a:spLocks noGrp="1"/>
          </p:cNvSpPr>
          <p:nvPr>
            <p:ph type="ftr" sz="quarter" idx="11"/>
          </p:nvPr>
        </p:nvSpPr>
        <p:spPr/>
        <p:txBody>
          <a:bodyPr/>
          <a:lstStyle/>
          <a:p>
            <a:endParaRPr lang="ro-RO" sz="3200" dirty="0">
              <a:solidFill>
                <a:srgbClr val="FFC000"/>
              </a:solidFill>
              <a:highlight>
                <a:srgbClr val="403A2F"/>
              </a:highlight>
              <a:latin typeface="Algerian" panose="04020705040A02060702" pitchFamily="82" charset="0"/>
            </a:endParaRPr>
          </a:p>
          <a:p>
            <a:endParaRPr lang="ro-RO" sz="3200" dirty="0">
              <a:solidFill>
                <a:srgbClr val="FFC000"/>
              </a:solidFill>
              <a:highlight>
                <a:srgbClr val="403A2F"/>
              </a:highlight>
              <a:latin typeface="Algerian" panose="04020705040A02060702" pitchFamily="82" charset="0"/>
            </a:endParaRPr>
          </a:p>
          <a:p>
            <a:endParaRPr lang="en-US" sz="3200" dirty="0">
              <a:solidFill>
                <a:srgbClr val="FFC000"/>
              </a:solidFill>
              <a:highlight>
                <a:srgbClr val="403A2F"/>
              </a:highlight>
              <a:latin typeface="Algerian" panose="04020705040A02060702" pitchFamily="82" charset="0"/>
            </a:endParaRPr>
          </a:p>
          <a:p>
            <a:endParaRPr lang="en-US" sz="3200" dirty="0">
              <a:solidFill>
                <a:srgbClr val="FFC000"/>
              </a:solidFill>
              <a:highlight>
                <a:srgbClr val="403A2F"/>
              </a:highlight>
              <a:latin typeface="Felix Titling" panose="04060505060202020A04" pitchFamily="82" charset="0"/>
            </a:endParaRPr>
          </a:p>
          <a:p>
            <a:endParaRPr lang="en-US" sz="3200" dirty="0">
              <a:solidFill>
                <a:srgbClr val="FFC000"/>
              </a:solidFill>
              <a:highlight>
                <a:srgbClr val="403A2F"/>
              </a:highlight>
              <a:latin typeface="Felix Titling" panose="04060505060202020A04" pitchFamily="82" charset="0"/>
            </a:endParaRPr>
          </a:p>
        </p:txBody>
      </p:sp>
      <p:pic>
        <p:nvPicPr>
          <p:cNvPr id="2050" name="Picture 2" descr="Liceul de Arte &quot;Bălașa Doamna&quot;">
            <a:extLst>
              <a:ext uri="{FF2B5EF4-FFF2-40B4-BE49-F238E27FC236}">
                <a16:creationId xmlns:a16="http://schemas.microsoft.com/office/drawing/2014/main" id="{81897C38-05CF-43D5-8E78-69D63F2EE4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0"/>
            <a:ext cx="371475" cy="37147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3A0CECD3-836C-4C58-820A-AEC636015E29}"/>
              </a:ext>
            </a:extLst>
          </p:cNvPr>
          <p:cNvPicPr>
            <a:picLocks noChangeAspect="1"/>
          </p:cNvPicPr>
          <p:nvPr/>
        </p:nvPicPr>
        <p:blipFill>
          <a:blip r:embed="rId3"/>
          <a:stretch>
            <a:fillRect/>
          </a:stretch>
        </p:blipFill>
        <p:spPr>
          <a:xfrm>
            <a:off x="10548173" y="86516"/>
            <a:ext cx="1551242" cy="324964"/>
          </a:xfrm>
          <a:prstGeom prst="rect">
            <a:avLst/>
          </a:prstGeom>
        </p:spPr>
      </p:pic>
      <p:sp>
        <p:nvSpPr>
          <p:cNvPr id="3" name="TextBox 2">
            <a:extLst>
              <a:ext uri="{FF2B5EF4-FFF2-40B4-BE49-F238E27FC236}">
                <a16:creationId xmlns:a16="http://schemas.microsoft.com/office/drawing/2014/main" id="{EBE8C070-3F93-4940-96A8-4516AC07BBA7}"/>
              </a:ext>
            </a:extLst>
          </p:cNvPr>
          <p:cNvSpPr txBox="1"/>
          <p:nvPr/>
        </p:nvSpPr>
        <p:spPr>
          <a:xfrm>
            <a:off x="6172200" y="493776"/>
            <a:ext cx="5769864" cy="5509200"/>
          </a:xfrm>
          <a:prstGeom prst="rect">
            <a:avLst/>
          </a:prstGeom>
          <a:noFill/>
        </p:spPr>
        <p:txBody>
          <a:bodyPr wrap="square" rtlCol="0">
            <a:spAutoFit/>
          </a:bodyPr>
          <a:lstStyle/>
          <a:p>
            <a:r>
              <a:rPr lang="en-US" sz="1600" dirty="0">
                <a:solidFill>
                  <a:srgbClr val="FFC000"/>
                </a:solidFill>
              </a:rPr>
              <a:t>SCOPURI SI OBIECTIVE</a:t>
            </a:r>
            <a:r>
              <a:rPr lang="ro-RO" sz="1600" dirty="0">
                <a:solidFill>
                  <a:srgbClr val="FFC000"/>
                </a:solidFill>
              </a:rPr>
              <a:t>:</a:t>
            </a:r>
          </a:p>
          <a:p>
            <a:pPr marL="285750" indent="-285750">
              <a:buFont typeface="Arial" panose="020B0604020202020204" pitchFamily="34" charset="0"/>
              <a:buChar char="•"/>
            </a:pPr>
            <a:r>
              <a:rPr lang="en-US" sz="1600" dirty="0" err="1">
                <a:solidFill>
                  <a:srgbClr val="FFC000"/>
                </a:solidFill>
              </a:rPr>
              <a:t>Relansarea</a:t>
            </a:r>
            <a:r>
              <a:rPr lang="en-US" sz="1600" dirty="0">
                <a:solidFill>
                  <a:srgbClr val="FFC000"/>
                </a:solidFill>
              </a:rPr>
              <a:t> </a:t>
            </a:r>
            <a:r>
              <a:rPr lang="en-US" sz="1600" dirty="0" err="1">
                <a:solidFill>
                  <a:srgbClr val="FFC000"/>
                </a:solidFill>
              </a:rPr>
              <a:t>ofertei</a:t>
            </a:r>
            <a:r>
              <a:rPr lang="en-US" sz="1600" dirty="0">
                <a:solidFill>
                  <a:srgbClr val="FFC000"/>
                </a:solidFill>
              </a:rPr>
              <a:t> </a:t>
            </a:r>
            <a:r>
              <a:rPr lang="en-US" sz="1600" dirty="0" err="1">
                <a:solidFill>
                  <a:srgbClr val="FFC000"/>
                </a:solidFill>
              </a:rPr>
              <a:t>educaționale</a:t>
            </a:r>
            <a:r>
              <a:rPr lang="en-US" sz="1600" dirty="0">
                <a:solidFill>
                  <a:srgbClr val="FFC000"/>
                </a:solidFill>
              </a:rPr>
              <a:t> </a:t>
            </a:r>
            <a:r>
              <a:rPr lang="en-US" sz="1600" dirty="0" err="1">
                <a:solidFill>
                  <a:srgbClr val="FFC000"/>
                </a:solidFill>
              </a:rPr>
              <a:t>liceale</a:t>
            </a:r>
            <a:r>
              <a:rPr lang="en-US" sz="1600" dirty="0">
                <a:solidFill>
                  <a:srgbClr val="FFC000"/>
                </a:solidFill>
              </a:rPr>
              <a:t> </a:t>
            </a:r>
            <a:r>
              <a:rPr lang="en-US" sz="1600" dirty="0" err="1">
                <a:solidFill>
                  <a:srgbClr val="FFC000"/>
                </a:solidFill>
              </a:rPr>
              <a:t>prin</a:t>
            </a:r>
            <a:r>
              <a:rPr lang="en-US" sz="1600" dirty="0">
                <a:solidFill>
                  <a:srgbClr val="FFC000"/>
                </a:solidFill>
              </a:rPr>
              <a:t> </a:t>
            </a:r>
            <a:r>
              <a:rPr lang="en-US" sz="1600" dirty="0" err="1">
                <a:solidFill>
                  <a:srgbClr val="FFC000"/>
                </a:solidFill>
              </a:rPr>
              <a:t>consolidarea</a:t>
            </a:r>
            <a:r>
              <a:rPr lang="en-US" sz="1600" dirty="0">
                <a:solidFill>
                  <a:srgbClr val="FFC000"/>
                </a:solidFill>
              </a:rPr>
              <a:t> </a:t>
            </a:r>
            <a:r>
              <a:rPr lang="en-US" sz="1600" dirty="0" err="1">
                <a:solidFill>
                  <a:srgbClr val="FFC000"/>
                </a:solidFill>
              </a:rPr>
              <a:t>formelor</a:t>
            </a:r>
            <a:r>
              <a:rPr lang="en-US" sz="1600" dirty="0">
                <a:solidFill>
                  <a:srgbClr val="FFC000"/>
                </a:solidFill>
              </a:rPr>
              <a:t> sale de </a:t>
            </a:r>
            <a:r>
              <a:rPr lang="en-US" sz="1600" dirty="0" err="1">
                <a:solidFill>
                  <a:srgbClr val="FFC000"/>
                </a:solidFill>
              </a:rPr>
              <a:t>învățare</a:t>
            </a:r>
            <a:r>
              <a:rPr lang="en-US" sz="1600" dirty="0">
                <a:solidFill>
                  <a:srgbClr val="FFC000"/>
                </a:solidFill>
              </a:rPr>
              <a:t>.</a:t>
            </a:r>
            <a:endParaRPr lang="ro-RO" sz="1600" dirty="0">
              <a:solidFill>
                <a:srgbClr val="FFC000"/>
              </a:solidFill>
            </a:endParaRPr>
          </a:p>
          <a:p>
            <a:pPr marL="285750" indent="-285750">
              <a:buFont typeface="Arial" panose="020B0604020202020204" pitchFamily="34" charset="0"/>
              <a:buChar char="•"/>
            </a:pPr>
            <a:r>
              <a:rPr lang="en-US" sz="1600" dirty="0" err="1">
                <a:solidFill>
                  <a:srgbClr val="FFC000"/>
                </a:solidFill>
              </a:rPr>
              <a:t>Îmbunătățirea</a:t>
            </a:r>
            <a:r>
              <a:rPr lang="en-US" sz="1600" dirty="0">
                <a:solidFill>
                  <a:srgbClr val="FFC000"/>
                </a:solidFill>
              </a:rPr>
              <a:t> </a:t>
            </a:r>
            <a:r>
              <a:rPr lang="en-US" sz="1600" dirty="0" err="1">
                <a:solidFill>
                  <a:srgbClr val="FFC000"/>
                </a:solidFill>
              </a:rPr>
              <a:t>culturii</a:t>
            </a:r>
            <a:r>
              <a:rPr lang="en-US" sz="1600" dirty="0">
                <a:solidFill>
                  <a:srgbClr val="FFC000"/>
                </a:solidFill>
              </a:rPr>
              <a:t> </a:t>
            </a:r>
            <a:r>
              <a:rPr lang="en-US" sz="1600" dirty="0" err="1">
                <a:solidFill>
                  <a:srgbClr val="FFC000"/>
                </a:solidFill>
              </a:rPr>
              <a:t>studiilor</a:t>
            </a:r>
            <a:r>
              <a:rPr lang="en-US" sz="1600" dirty="0">
                <a:solidFill>
                  <a:srgbClr val="FFC000"/>
                </a:solidFill>
              </a:rPr>
              <a:t> </a:t>
            </a:r>
            <a:r>
              <a:rPr lang="en-US" sz="1600" dirty="0" err="1">
                <a:solidFill>
                  <a:srgbClr val="FFC000"/>
                </a:solidFill>
              </a:rPr>
              <a:t>umaniste</a:t>
            </a:r>
            <a:r>
              <a:rPr lang="en-US" sz="1600" dirty="0">
                <a:solidFill>
                  <a:srgbClr val="FFC000"/>
                </a:solidFill>
              </a:rPr>
              <a:t> </a:t>
            </a:r>
            <a:r>
              <a:rPr lang="en-US" sz="1600" dirty="0" err="1">
                <a:solidFill>
                  <a:srgbClr val="FFC000"/>
                </a:solidFill>
              </a:rPr>
              <a:t>și</a:t>
            </a:r>
            <a:r>
              <a:rPr lang="en-US" sz="1600" dirty="0">
                <a:solidFill>
                  <a:srgbClr val="FFC000"/>
                </a:solidFill>
              </a:rPr>
              <a:t> </a:t>
            </a:r>
            <a:r>
              <a:rPr lang="en-US" sz="1600" dirty="0" err="1">
                <a:solidFill>
                  <a:srgbClr val="FFC000"/>
                </a:solidFill>
              </a:rPr>
              <a:t>științifice</a:t>
            </a:r>
            <a:r>
              <a:rPr lang="en-US" sz="1600" dirty="0">
                <a:solidFill>
                  <a:srgbClr val="FFC000"/>
                </a:solidFill>
              </a:rPr>
              <a:t> </a:t>
            </a:r>
            <a:r>
              <a:rPr lang="en-US" sz="1600" dirty="0" err="1">
                <a:solidFill>
                  <a:srgbClr val="FFC000"/>
                </a:solidFill>
              </a:rPr>
              <a:t>printr</a:t>
            </a:r>
            <a:r>
              <a:rPr lang="en-US" sz="1600" dirty="0">
                <a:solidFill>
                  <a:srgbClr val="FFC000"/>
                </a:solidFill>
              </a:rPr>
              <a:t>-o </a:t>
            </a:r>
            <a:r>
              <a:rPr lang="en-US" sz="1600" dirty="0" err="1">
                <a:solidFill>
                  <a:srgbClr val="FFC000"/>
                </a:solidFill>
              </a:rPr>
              <a:t>abordare</a:t>
            </a:r>
            <a:r>
              <a:rPr lang="en-US" sz="1600" dirty="0">
                <a:solidFill>
                  <a:srgbClr val="FFC000"/>
                </a:solidFill>
              </a:rPr>
              <a:t> </a:t>
            </a:r>
            <a:r>
              <a:rPr lang="en-US" sz="1600" dirty="0" err="1">
                <a:solidFill>
                  <a:srgbClr val="FFC000"/>
                </a:solidFill>
              </a:rPr>
              <a:t>metodologică</a:t>
            </a:r>
            <a:r>
              <a:rPr lang="en-US" sz="1600" dirty="0">
                <a:solidFill>
                  <a:srgbClr val="FFC000"/>
                </a:solidFill>
              </a:rPr>
              <a:t> </a:t>
            </a:r>
            <a:r>
              <a:rPr lang="en-US" sz="1600" dirty="0" err="1">
                <a:solidFill>
                  <a:srgbClr val="FFC000"/>
                </a:solidFill>
              </a:rPr>
              <a:t>diferită</a:t>
            </a:r>
            <a:r>
              <a:rPr lang="en-US" sz="1600" dirty="0">
                <a:solidFill>
                  <a:srgbClr val="FFC000"/>
                </a:solidFill>
              </a:rPr>
              <a:t> a </a:t>
            </a:r>
            <a:r>
              <a:rPr lang="en-US" sz="1600" dirty="0" err="1">
                <a:solidFill>
                  <a:srgbClr val="FFC000"/>
                </a:solidFill>
              </a:rPr>
              <a:t>disciplinelor</a:t>
            </a:r>
            <a:r>
              <a:rPr lang="en-US" sz="1600" dirty="0">
                <a:solidFill>
                  <a:srgbClr val="FFC000"/>
                </a:solidFill>
              </a:rPr>
              <a:t> </a:t>
            </a:r>
            <a:r>
              <a:rPr lang="en-US" sz="1600" dirty="0" err="1">
                <a:solidFill>
                  <a:srgbClr val="FFC000"/>
                </a:solidFill>
              </a:rPr>
              <a:t>curriculumului</a:t>
            </a:r>
            <a:r>
              <a:rPr lang="en-US" sz="1600" dirty="0">
                <a:solidFill>
                  <a:srgbClr val="FFC000"/>
                </a:solidFill>
              </a:rPr>
              <a:t>.</a:t>
            </a:r>
            <a:endParaRPr lang="ro-RO" sz="1600" dirty="0">
              <a:solidFill>
                <a:srgbClr val="FFC000"/>
              </a:solidFill>
            </a:endParaRPr>
          </a:p>
          <a:p>
            <a:pPr marL="285750" indent="-285750">
              <a:buFont typeface="Arial" panose="020B0604020202020204" pitchFamily="34" charset="0"/>
              <a:buChar char="•"/>
            </a:pPr>
            <a:r>
              <a:rPr lang="en-US" sz="1600" dirty="0" err="1">
                <a:solidFill>
                  <a:srgbClr val="FFC000"/>
                </a:solidFill>
              </a:rPr>
              <a:t>Utiliza</a:t>
            </a:r>
            <a:r>
              <a:rPr lang="ro-RO" sz="1600" dirty="0">
                <a:solidFill>
                  <a:srgbClr val="FFC000"/>
                </a:solidFill>
              </a:rPr>
              <a:t>rea</a:t>
            </a:r>
            <a:r>
              <a:rPr lang="en-US" sz="1600" dirty="0">
                <a:solidFill>
                  <a:srgbClr val="FFC000"/>
                </a:solidFill>
              </a:rPr>
              <a:t> </a:t>
            </a:r>
            <a:r>
              <a:rPr lang="en-US" sz="1600" dirty="0" err="1">
                <a:solidFill>
                  <a:srgbClr val="FFC000"/>
                </a:solidFill>
              </a:rPr>
              <a:t>strategiil</a:t>
            </a:r>
            <a:r>
              <a:rPr lang="ro-RO" sz="1600" dirty="0">
                <a:solidFill>
                  <a:srgbClr val="FFC000"/>
                </a:solidFill>
              </a:rPr>
              <a:t>or</a:t>
            </a:r>
            <a:r>
              <a:rPr lang="en-US" sz="1600" dirty="0">
                <a:solidFill>
                  <a:srgbClr val="FFC000"/>
                </a:solidFill>
              </a:rPr>
              <a:t> </a:t>
            </a:r>
            <a:r>
              <a:rPr lang="en-US" sz="1600" dirty="0" err="1">
                <a:solidFill>
                  <a:srgbClr val="FFC000"/>
                </a:solidFill>
              </a:rPr>
              <a:t>și</a:t>
            </a:r>
            <a:r>
              <a:rPr lang="en-US" sz="1600" dirty="0">
                <a:solidFill>
                  <a:srgbClr val="FFC000"/>
                </a:solidFill>
              </a:rPr>
              <a:t> </a:t>
            </a:r>
            <a:r>
              <a:rPr lang="en-US" sz="1600" dirty="0" err="1">
                <a:solidFill>
                  <a:srgbClr val="FFC000"/>
                </a:solidFill>
              </a:rPr>
              <a:t>metodel</a:t>
            </a:r>
            <a:r>
              <a:rPr lang="ro-RO" sz="1600" dirty="0">
                <a:solidFill>
                  <a:srgbClr val="FFC000"/>
                </a:solidFill>
              </a:rPr>
              <a:t>or</a:t>
            </a:r>
            <a:r>
              <a:rPr lang="en-US" sz="1600" dirty="0">
                <a:solidFill>
                  <a:srgbClr val="FFC000"/>
                </a:solidFill>
              </a:rPr>
              <a:t> de </a:t>
            </a:r>
            <a:r>
              <a:rPr lang="en-US" sz="1600" dirty="0" err="1">
                <a:solidFill>
                  <a:srgbClr val="FFC000"/>
                </a:solidFill>
              </a:rPr>
              <a:t>operare</a:t>
            </a:r>
            <a:r>
              <a:rPr lang="en-US" sz="1600" dirty="0">
                <a:solidFill>
                  <a:srgbClr val="FFC000"/>
                </a:solidFill>
              </a:rPr>
              <a:t> </a:t>
            </a:r>
            <a:r>
              <a:rPr lang="en-US" sz="1600" dirty="0" err="1">
                <a:solidFill>
                  <a:srgbClr val="FFC000"/>
                </a:solidFill>
              </a:rPr>
              <a:t>cele</a:t>
            </a:r>
            <a:r>
              <a:rPr lang="en-US" sz="1600" dirty="0">
                <a:solidFill>
                  <a:srgbClr val="FFC000"/>
                </a:solidFill>
              </a:rPr>
              <a:t> </a:t>
            </a:r>
            <a:r>
              <a:rPr lang="en-US" sz="1600" dirty="0" err="1">
                <a:solidFill>
                  <a:srgbClr val="FFC000"/>
                </a:solidFill>
              </a:rPr>
              <a:t>mai</a:t>
            </a:r>
            <a:r>
              <a:rPr lang="en-US" sz="1600" dirty="0">
                <a:solidFill>
                  <a:srgbClr val="FFC000"/>
                </a:solidFill>
              </a:rPr>
              <a:t> </a:t>
            </a:r>
            <a:r>
              <a:rPr lang="en-US" sz="1600" dirty="0" err="1">
                <a:solidFill>
                  <a:srgbClr val="FFC000"/>
                </a:solidFill>
              </a:rPr>
              <a:t>apropiate</a:t>
            </a:r>
            <a:r>
              <a:rPr lang="en-US" sz="1600" dirty="0">
                <a:solidFill>
                  <a:srgbClr val="FFC000"/>
                </a:solidFill>
              </a:rPr>
              <a:t> de </a:t>
            </a:r>
            <a:r>
              <a:rPr lang="en-US" sz="1600" dirty="0" err="1">
                <a:solidFill>
                  <a:srgbClr val="FFC000"/>
                </a:solidFill>
              </a:rPr>
              <a:t>standardele</a:t>
            </a:r>
            <a:r>
              <a:rPr lang="en-US" sz="1600" dirty="0">
                <a:solidFill>
                  <a:srgbClr val="FFC000"/>
                </a:solidFill>
              </a:rPr>
              <a:t> </a:t>
            </a:r>
            <a:r>
              <a:rPr lang="en-US" sz="1600" dirty="0" err="1">
                <a:solidFill>
                  <a:srgbClr val="FFC000"/>
                </a:solidFill>
              </a:rPr>
              <a:t>internaționale</a:t>
            </a:r>
            <a:r>
              <a:rPr lang="en-US" sz="1600" dirty="0">
                <a:solidFill>
                  <a:srgbClr val="FFC000"/>
                </a:solidFill>
              </a:rPr>
              <a:t>.</a:t>
            </a:r>
            <a:endParaRPr lang="ro-RO" sz="1600" dirty="0">
              <a:solidFill>
                <a:srgbClr val="FFC000"/>
              </a:solidFill>
            </a:endParaRPr>
          </a:p>
          <a:p>
            <a:pPr marL="285750" indent="-285750">
              <a:buFont typeface="Arial" panose="020B0604020202020204" pitchFamily="34" charset="0"/>
              <a:buChar char="•"/>
            </a:pPr>
            <a:r>
              <a:rPr lang="ro-RO" sz="1600" dirty="0">
                <a:solidFill>
                  <a:srgbClr val="FFC000"/>
                </a:solidFill>
              </a:rPr>
              <a:t>A</a:t>
            </a:r>
            <a:r>
              <a:rPr lang="en-US" sz="1600" dirty="0" err="1">
                <a:solidFill>
                  <a:srgbClr val="FFC000"/>
                </a:solidFill>
              </a:rPr>
              <a:t>ccesul</a:t>
            </a:r>
            <a:r>
              <a:rPr lang="en-US" sz="1600" dirty="0">
                <a:solidFill>
                  <a:srgbClr val="FFC000"/>
                </a:solidFill>
              </a:rPr>
              <a:t> la </a:t>
            </a:r>
            <a:r>
              <a:rPr lang="en-US" sz="1600" dirty="0" err="1">
                <a:solidFill>
                  <a:srgbClr val="FFC000"/>
                </a:solidFill>
              </a:rPr>
              <a:t>programele</a:t>
            </a:r>
            <a:r>
              <a:rPr lang="en-US" sz="1600" dirty="0">
                <a:solidFill>
                  <a:srgbClr val="FFC000"/>
                </a:solidFill>
              </a:rPr>
              <a:t> Cambridge </a:t>
            </a:r>
            <a:r>
              <a:rPr lang="en-US" sz="1600" dirty="0" err="1">
                <a:solidFill>
                  <a:srgbClr val="FFC000"/>
                </a:solidFill>
              </a:rPr>
              <a:t>și</a:t>
            </a:r>
            <a:r>
              <a:rPr lang="en-US" sz="1600" dirty="0">
                <a:solidFill>
                  <a:srgbClr val="FFC000"/>
                </a:solidFill>
              </a:rPr>
              <a:t> la </a:t>
            </a:r>
            <a:r>
              <a:rPr lang="en-US" sz="1600" dirty="0" err="1">
                <a:solidFill>
                  <a:srgbClr val="FFC000"/>
                </a:solidFill>
              </a:rPr>
              <a:t>calificările</a:t>
            </a:r>
            <a:r>
              <a:rPr lang="en-US" sz="1600" dirty="0">
                <a:solidFill>
                  <a:srgbClr val="FFC000"/>
                </a:solidFill>
              </a:rPr>
              <a:t> </a:t>
            </a:r>
            <a:r>
              <a:rPr lang="en-US" sz="1600" dirty="0" err="1">
                <a:solidFill>
                  <a:srgbClr val="FFC000"/>
                </a:solidFill>
              </a:rPr>
              <a:t>internaționale</a:t>
            </a:r>
            <a:r>
              <a:rPr lang="en-US" sz="1600" dirty="0">
                <a:solidFill>
                  <a:srgbClr val="FFC000"/>
                </a:solidFill>
              </a:rPr>
              <a:t>.</a:t>
            </a:r>
            <a:endParaRPr lang="ro-RO" sz="1600" dirty="0">
              <a:solidFill>
                <a:srgbClr val="FFC000"/>
              </a:solidFill>
            </a:endParaRPr>
          </a:p>
          <a:p>
            <a:pPr marL="285750" indent="-285750">
              <a:buFont typeface="Arial" panose="020B0604020202020204" pitchFamily="34" charset="0"/>
              <a:buChar char="•"/>
            </a:pPr>
            <a:r>
              <a:rPr lang="en-US" sz="1600" dirty="0" err="1">
                <a:solidFill>
                  <a:srgbClr val="FFC000"/>
                </a:solidFill>
              </a:rPr>
              <a:t>Consolidarea</a:t>
            </a:r>
            <a:r>
              <a:rPr lang="en-US" sz="1600" dirty="0">
                <a:solidFill>
                  <a:srgbClr val="FFC000"/>
                </a:solidFill>
              </a:rPr>
              <a:t> </a:t>
            </a:r>
            <a:r>
              <a:rPr lang="en-US" sz="1600" dirty="0" err="1">
                <a:solidFill>
                  <a:srgbClr val="FFC000"/>
                </a:solidFill>
              </a:rPr>
              <a:t>formelor</a:t>
            </a:r>
            <a:r>
              <a:rPr lang="en-US" sz="1600" dirty="0">
                <a:solidFill>
                  <a:srgbClr val="FFC000"/>
                </a:solidFill>
              </a:rPr>
              <a:t> de </a:t>
            </a:r>
            <a:r>
              <a:rPr lang="en-US" sz="1600" dirty="0" err="1">
                <a:solidFill>
                  <a:srgbClr val="FFC000"/>
                </a:solidFill>
              </a:rPr>
              <a:t>învățare</a:t>
            </a:r>
            <a:r>
              <a:rPr lang="en-US" sz="1600" dirty="0">
                <a:solidFill>
                  <a:srgbClr val="FFC000"/>
                </a:solidFill>
              </a:rPr>
              <a:t> CLIL, </a:t>
            </a:r>
            <a:r>
              <a:rPr lang="en-US" sz="1600" dirty="0" err="1">
                <a:solidFill>
                  <a:srgbClr val="FFC000"/>
                </a:solidFill>
              </a:rPr>
              <a:t>extinzându</a:t>
            </a:r>
            <a:r>
              <a:rPr lang="en-US" sz="1600" dirty="0">
                <a:solidFill>
                  <a:srgbClr val="FFC000"/>
                </a:solidFill>
              </a:rPr>
              <a:t>-le la </a:t>
            </a:r>
            <a:r>
              <a:rPr lang="en-US" sz="1600" dirty="0" err="1">
                <a:solidFill>
                  <a:srgbClr val="FFC000"/>
                </a:solidFill>
              </a:rPr>
              <a:t>mai</a:t>
            </a:r>
            <a:r>
              <a:rPr lang="en-US" sz="1600" dirty="0">
                <a:solidFill>
                  <a:srgbClr val="FFC000"/>
                </a:solidFill>
              </a:rPr>
              <a:t> </a:t>
            </a:r>
            <a:r>
              <a:rPr lang="en-US" sz="1600" dirty="0" err="1">
                <a:solidFill>
                  <a:srgbClr val="FFC000"/>
                </a:solidFill>
              </a:rPr>
              <a:t>multe</a:t>
            </a:r>
            <a:r>
              <a:rPr lang="en-US" sz="1600" dirty="0">
                <a:solidFill>
                  <a:srgbClr val="FFC000"/>
                </a:solidFill>
              </a:rPr>
              <a:t> discipline, </a:t>
            </a:r>
            <a:r>
              <a:rPr lang="en-US" sz="1600" dirty="0" err="1">
                <a:solidFill>
                  <a:srgbClr val="FFC000"/>
                </a:solidFill>
              </a:rPr>
              <a:t>inclusiv</a:t>
            </a:r>
            <a:r>
              <a:rPr lang="en-US" sz="1600" dirty="0">
                <a:solidFill>
                  <a:srgbClr val="FFC000"/>
                </a:solidFill>
              </a:rPr>
              <a:t> </a:t>
            </a:r>
            <a:r>
              <a:rPr lang="en-US" sz="1600" dirty="0" err="1">
                <a:solidFill>
                  <a:srgbClr val="FFC000"/>
                </a:solidFill>
              </a:rPr>
              <a:t>cele</a:t>
            </a:r>
            <a:r>
              <a:rPr lang="en-US" sz="1600" dirty="0">
                <a:solidFill>
                  <a:srgbClr val="FFC000"/>
                </a:solidFill>
              </a:rPr>
              <a:t> </a:t>
            </a:r>
            <a:r>
              <a:rPr lang="en-US" sz="1600" dirty="0" err="1">
                <a:solidFill>
                  <a:srgbClr val="FFC000"/>
                </a:solidFill>
              </a:rPr>
              <a:t>neștiințifice</a:t>
            </a:r>
            <a:r>
              <a:rPr lang="en-US" sz="1600" dirty="0">
                <a:solidFill>
                  <a:srgbClr val="FFC000"/>
                </a:solidFill>
              </a:rPr>
              <a:t>, </a:t>
            </a:r>
            <a:r>
              <a:rPr lang="en-US" sz="1600" dirty="0" err="1">
                <a:solidFill>
                  <a:srgbClr val="FFC000"/>
                </a:solidFill>
              </a:rPr>
              <a:t>începând</a:t>
            </a:r>
            <a:r>
              <a:rPr lang="en-US" sz="1600" dirty="0">
                <a:solidFill>
                  <a:srgbClr val="FFC000"/>
                </a:solidFill>
              </a:rPr>
              <a:t> din </a:t>
            </a:r>
            <a:r>
              <a:rPr lang="en-US" sz="1600" dirty="0" err="1">
                <a:solidFill>
                  <a:srgbClr val="FFC000"/>
                </a:solidFill>
              </a:rPr>
              <a:t>primul</a:t>
            </a:r>
            <a:r>
              <a:rPr lang="en-US" sz="1600" dirty="0">
                <a:solidFill>
                  <a:srgbClr val="FFC000"/>
                </a:solidFill>
              </a:rPr>
              <a:t> an de curs.</a:t>
            </a:r>
            <a:endParaRPr lang="ro-RO" sz="1600" dirty="0">
              <a:solidFill>
                <a:srgbClr val="FFC000"/>
              </a:solidFill>
            </a:endParaRPr>
          </a:p>
          <a:p>
            <a:pPr marL="285750" indent="-285750">
              <a:buFont typeface="Arial" panose="020B0604020202020204" pitchFamily="34" charset="0"/>
              <a:buChar char="•"/>
            </a:pPr>
            <a:r>
              <a:rPr lang="en-US" sz="1600" dirty="0" err="1">
                <a:solidFill>
                  <a:srgbClr val="FFC000"/>
                </a:solidFill>
              </a:rPr>
              <a:t>Obține</a:t>
            </a:r>
            <a:r>
              <a:rPr lang="ro-RO" sz="1600" dirty="0">
                <a:solidFill>
                  <a:srgbClr val="FFC000"/>
                </a:solidFill>
              </a:rPr>
              <a:t>rea de</a:t>
            </a:r>
            <a:r>
              <a:rPr lang="en-US" sz="1600" dirty="0">
                <a:solidFill>
                  <a:srgbClr val="FFC000"/>
                </a:solidFill>
              </a:rPr>
              <a:t> </a:t>
            </a:r>
            <a:r>
              <a:rPr lang="en-US" sz="1600" dirty="0" err="1">
                <a:solidFill>
                  <a:srgbClr val="FFC000"/>
                </a:solidFill>
              </a:rPr>
              <a:t>certificări</a:t>
            </a:r>
            <a:r>
              <a:rPr lang="en-US" sz="1600" dirty="0">
                <a:solidFill>
                  <a:srgbClr val="FFC000"/>
                </a:solidFill>
              </a:rPr>
              <a:t> </a:t>
            </a:r>
            <a:r>
              <a:rPr lang="en-US" sz="1600" dirty="0" err="1">
                <a:solidFill>
                  <a:srgbClr val="FFC000"/>
                </a:solidFill>
              </a:rPr>
              <a:t>în</a:t>
            </a:r>
            <a:r>
              <a:rPr lang="en-US" sz="1600" dirty="0">
                <a:solidFill>
                  <a:srgbClr val="FFC000"/>
                </a:solidFill>
              </a:rPr>
              <a:t> </a:t>
            </a:r>
            <a:r>
              <a:rPr lang="en-US" sz="1600" dirty="0" err="1">
                <a:solidFill>
                  <a:srgbClr val="FFC000"/>
                </a:solidFill>
              </a:rPr>
              <a:t>limba</a:t>
            </a:r>
            <a:r>
              <a:rPr lang="en-US" sz="1600" dirty="0">
                <a:solidFill>
                  <a:srgbClr val="FFC000"/>
                </a:solidFill>
              </a:rPr>
              <a:t> </a:t>
            </a:r>
            <a:r>
              <a:rPr lang="en-US" sz="1600" dirty="0" err="1">
                <a:solidFill>
                  <a:srgbClr val="FFC000"/>
                </a:solidFill>
              </a:rPr>
              <a:t>engleză</a:t>
            </a:r>
            <a:r>
              <a:rPr lang="en-US" sz="1600" dirty="0">
                <a:solidFill>
                  <a:srgbClr val="FFC000"/>
                </a:solidFill>
              </a:rPr>
              <a:t> </a:t>
            </a:r>
            <a:r>
              <a:rPr lang="en-US" sz="1600" dirty="0" err="1">
                <a:solidFill>
                  <a:srgbClr val="FFC000"/>
                </a:solidFill>
              </a:rPr>
              <a:t>pentru</a:t>
            </a:r>
            <a:r>
              <a:rPr lang="en-US" sz="1600" dirty="0">
                <a:solidFill>
                  <a:srgbClr val="FFC000"/>
                </a:solidFill>
              </a:rPr>
              <a:t> </a:t>
            </a:r>
            <a:r>
              <a:rPr lang="en-US" sz="1600" dirty="0" err="1">
                <a:solidFill>
                  <a:srgbClr val="FFC000"/>
                </a:solidFill>
              </a:rPr>
              <a:t>disciplinele</a:t>
            </a:r>
            <a:r>
              <a:rPr lang="en-US" sz="1600" dirty="0">
                <a:solidFill>
                  <a:srgbClr val="FFC000"/>
                </a:solidFill>
              </a:rPr>
              <a:t> </a:t>
            </a:r>
            <a:r>
              <a:rPr lang="en-US" sz="1600" dirty="0" err="1">
                <a:solidFill>
                  <a:srgbClr val="FFC000"/>
                </a:solidFill>
              </a:rPr>
              <a:t>Engleză</a:t>
            </a:r>
            <a:r>
              <a:rPr lang="en-US" sz="1600" dirty="0">
                <a:solidFill>
                  <a:srgbClr val="FFC000"/>
                </a:solidFill>
              </a:rPr>
              <a:t> ca a </a:t>
            </a:r>
            <a:r>
              <a:rPr lang="en-US" sz="1600" dirty="0" err="1">
                <a:solidFill>
                  <a:srgbClr val="FFC000"/>
                </a:solidFill>
              </a:rPr>
              <a:t>doua</a:t>
            </a:r>
            <a:r>
              <a:rPr lang="en-US" sz="1600" dirty="0">
                <a:solidFill>
                  <a:srgbClr val="FFC000"/>
                </a:solidFill>
              </a:rPr>
              <a:t> </a:t>
            </a:r>
            <a:r>
              <a:rPr lang="en-US" sz="1600" dirty="0" err="1">
                <a:solidFill>
                  <a:srgbClr val="FFC000"/>
                </a:solidFill>
              </a:rPr>
              <a:t>limbă</a:t>
            </a:r>
            <a:r>
              <a:rPr lang="en-US" sz="1600" dirty="0">
                <a:solidFill>
                  <a:srgbClr val="FFC000"/>
                </a:solidFill>
              </a:rPr>
              <a:t> </a:t>
            </a:r>
            <a:r>
              <a:rPr lang="en-US" sz="1600" dirty="0" err="1">
                <a:solidFill>
                  <a:srgbClr val="FFC000"/>
                </a:solidFill>
              </a:rPr>
              <a:t>și</a:t>
            </a:r>
            <a:r>
              <a:rPr lang="en-US" sz="1600" dirty="0">
                <a:solidFill>
                  <a:srgbClr val="FFC000"/>
                </a:solidFill>
              </a:rPr>
              <a:t> </a:t>
            </a:r>
            <a:r>
              <a:rPr lang="en-US" sz="1600" dirty="0" err="1">
                <a:solidFill>
                  <a:srgbClr val="FFC000"/>
                </a:solidFill>
              </a:rPr>
              <a:t>Geografie</a:t>
            </a:r>
            <a:r>
              <a:rPr lang="en-US" sz="1600" dirty="0">
                <a:solidFill>
                  <a:srgbClr val="FFC000"/>
                </a:solidFill>
              </a:rPr>
              <a:t> </a:t>
            </a:r>
            <a:r>
              <a:rPr lang="en-US" sz="1600" dirty="0" err="1">
                <a:solidFill>
                  <a:srgbClr val="FFC000"/>
                </a:solidFill>
              </a:rPr>
              <a:t>în</a:t>
            </a:r>
            <a:r>
              <a:rPr lang="en-US" sz="1600" dirty="0">
                <a:solidFill>
                  <a:srgbClr val="FFC000"/>
                </a:solidFill>
              </a:rPr>
              <a:t> </a:t>
            </a:r>
            <a:r>
              <a:rPr lang="en-US" sz="1600" dirty="0" err="1">
                <a:solidFill>
                  <a:srgbClr val="FFC000"/>
                </a:solidFill>
              </a:rPr>
              <a:t>primii</a:t>
            </a:r>
            <a:r>
              <a:rPr lang="en-US" sz="1600" dirty="0">
                <a:solidFill>
                  <a:srgbClr val="FFC000"/>
                </a:solidFill>
              </a:rPr>
              <a:t> </a:t>
            </a:r>
            <a:r>
              <a:rPr lang="en-US" sz="1600" dirty="0" err="1">
                <a:solidFill>
                  <a:srgbClr val="FFC000"/>
                </a:solidFill>
              </a:rPr>
              <a:t>doi</a:t>
            </a:r>
            <a:r>
              <a:rPr lang="en-US" sz="1600" dirty="0">
                <a:solidFill>
                  <a:srgbClr val="FFC000"/>
                </a:solidFill>
              </a:rPr>
              <a:t> ani </a:t>
            </a:r>
            <a:r>
              <a:rPr lang="en-US" sz="1600" dirty="0" err="1">
                <a:solidFill>
                  <a:srgbClr val="FFC000"/>
                </a:solidFill>
              </a:rPr>
              <a:t>și</a:t>
            </a:r>
            <a:r>
              <a:rPr lang="en-US" sz="1600" dirty="0">
                <a:solidFill>
                  <a:srgbClr val="FFC000"/>
                </a:solidFill>
              </a:rPr>
              <a:t> </a:t>
            </a:r>
            <a:r>
              <a:rPr lang="en-US" sz="1600" dirty="0" err="1">
                <a:solidFill>
                  <a:srgbClr val="FFC000"/>
                </a:solidFill>
              </a:rPr>
              <a:t>engleză</a:t>
            </a:r>
            <a:r>
              <a:rPr lang="en-US" sz="1600" dirty="0">
                <a:solidFill>
                  <a:srgbClr val="FFC000"/>
                </a:solidFill>
              </a:rPr>
              <a:t> ESOL C1 </a:t>
            </a:r>
            <a:r>
              <a:rPr lang="en-US" sz="1600" dirty="0" err="1">
                <a:solidFill>
                  <a:srgbClr val="FFC000"/>
                </a:solidFill>
              </a:rPr>
              <a:t>și</a:t>
            </a:r>
            <a:r>
              <a:rPr lang="en-US" sz="1600" dirty="0">
                <a:solidFill>
                  <a:srgbClr val="FFC000"/>
                </a:solidFill>
              </a:rPr>
              <a:t> </a:t>
            </a:r>
            <a:r>
              <a:rPr lang="en-US" sz="1600" dirty="0" err="1">
                <a:solidFill>
                  <a:srgbClr val="FFC000"/>
                </a:solidFill>
              </a:rPr>
              <a:t>Biologie</a:t>
            </a:r>
            <a:r>
              <a:rPr lang="en-US" sz="1600" dirty="0">
                <a:solidFill>
                  <a:srgbClr val="FFC000"/>
                </a:solidFill>
              </a:rPr>
              <a:t> </a:t>
            </a:r>
            <a:r>
              <a:rPr lang="en-US" sz="1600" dirty="0" err="1">
                <a:solidFill>
                  <a:srgbClr val="FFC000"/>
                </a:solidFill>
              </a:rPr>
              <a:t>în</a:t>
            </a:r>
            <a:r>
              <a:rPr lang="en-US" sz="1600" dirty="0">
                <a:solidFill>
                  <a:srgbClr val="FFC000"/>
                </a:solidFill>
              </a:rPr>
              <a:t> </a:t>
            </a:r>
            <a:r>
              <a:rPr lang="ro-RO" sz="1600" dirty="0">
                <a:solidFill>
                  <a:srgbClr val="FFC000"/>
                </a:solidFill>
              </a:rPr>
              <a:t>următorii </a:t>
            </a:r>
            <a:r>
              <a:rPr lang="en-US" sz="1600" dirty="0" err="1">
                <a:solidFill>
                  <a:srgbClr val="FFC000"/>
                </a:solidFill>
              </a:rPr>
              <a:t>doi</a:t>
            </a:r>
            <a:r>
              <a:rPr lang="en-US" sz="1600" dirty="0">
                <a:solidFill>
                  <a:srgbClr val="FFC000"/>
                </a:solidFill>
              </a:rPr>
              <a:t> ani.</a:t>
            </a:r>
            <a:r>
              <a:rPr lang="ro-RO" sz="1600" dirty="0">
                <a:solidFill>
                  <a:srgbClr val="FFC000"/>
                </a:solidFill>
              </a:rPr>
              <a:t> </a:t>
            </a:r>
          </a:p>
          <a:p>
            <a:pPr marL="285750" indent="-285750">
              <a:buFont typeface="Arial" panose="020B0604020202020204" pitchFamily="34" charset="0"/>
              <a:buChar char="•"/>
            </a:pPr>
            <a:r>
              <a:rPr lang="en-US" sz="1600" dirty="0" err="1">
                <a:solidFill>
                  <a:srgbClr val="FFC000"/>
                </a:solidFill>
              </a:rPr>
              <a:t>Accesa</a:t>
            </a:r>
            <a:r>
              <a:rPr lang="ro-RO" sz="1600" dirty="0">
                <a:solidFill>
                  <a:srgbClr val="FFC000"/>
                </a:solidFill>
              </a:rPr>
              <a:t>rea de</a:t>
            </a:r>
            <a:r>
              <a:rPr lang="en-US" sz="1600" dirty="0">
                <a:solidFill>
                  <a:srgbClr val="FFC000"/>
                </a:solidFill>
              </a:rPr>
              <a:t> </a:t>
            </a:r>
            <a:r>
              <a:rPr lang="en-US" sz="1600" dirty="0" err="1">
                <a:solidFill>
                  <a:srgbClr val="FFC000"/>
                </a:solidFill>
              </a:rPr>
              <a:t>universități</a:t>
            </a:r>
            <a:r>
              <a:rPr lang="en-US" sz="1600" dirty="0">
                <a:solidFill>
                  <a:srgbClr val="FFC000"/>
                </a:solidFill>
              </a:rPr>
              <a:t> </a:t>
            </a:r>
            <a:r>
              <a:rPr lang="en-US" sz="1600" dirty="0" err="1">
                <a:solidFill>
                  <a:srgbClr val="FFC000"/>
                </a:solidFill>
              </a:rPr>
              <a:t>italiene</a:t>
            </a:r>
            <a:r>
              <a:rPr lang="en-US" sz="1600" dirty="0">
                <a:solidFill>
                  <a:srgbClr val="FFC000"/>
                </a:solidFill>
              </a:rPr>
              <a:t> </a:t>
            </a:r>
            <a:r>
              <a:rPr lang="en-US" sz="1600" dirty="0" err="1">
                <a:solidFill>
                  <a:srgbClr val="FFC000"/>
                </a:solidFill>
              </a:rPr>
              <a:t>și</a:t>
            </a:r>
            <a:r>
              <a:rPr lang="en-US" sz="1600" dirty="0">
                <a:solidFill>
                  <a:srgbClr val="FFC000"/>
                </a:solidFill>
              </a:rPr>
              <a:t> </a:t>
            </a:r>
            <a:r>
              <a:rPr lang="en-US" sz="1600" dirty="0" err="1">
                <a:solidFill>
                  <a:srgbClr val="FFC000"/>
                </a:solidFill>
              </a:rPr>
              <a:t>străine</a:t>
            </a:r>
            <a:r>
              <a:rPr lang="en-US" sz="1600" dirty="0">
                <a:solidFill>
                  <a:srgbClr val="FFC000"/>
                </a:solidFill>
              </a:rPr>
              <a:t> cu </a:t>
            </a:r>
            <a:r>
              <a:rPr lang="en-US" sz="1600" dirty="0" err="1">
                <a:solidFill>
                  <a:srgbClr val="FFC000"/>
                </a:solidFill>
              </a:rPr>
              <a:t>credite</a:t>
            </a:r>
            <a:r>
              <a:rPr lang="en-US" sz="1600" dirty="0">
                <a:solidFill>
                  <a:srgbClr val="FFC000"/>
                </a:solidFill>
              </a:rPr>
              <a:t> de </a:t>
            </a:r>
            <a:r>
              <a:rPr lang="en-US" sz="1600" dirty="0" err="1">
                <a:solidFill>
                  <a:srgbClr val="FFC000"/>
                </a:solidFill>
              </a:rPr>
              <a:t>formare</a:t>
            </a:r>
            <a:r>
              <a:rPr lang="en-US" sz="1600" dirty="0">
                <a:solidFill>
                  <a:srgbClr val="FFC000"/>
                </a:solidFill>
              </a:rPr>
              <a:t> </a:t>
            </a:r>
            <a:r>
              <a:rPr lang="en-US" sz="1600" dirty="0" err="1">
                <a:solidFill>
                  <a:srgbClr val="FFC000"/>
                </a:solidFill>
              </a:rPr>
              <a:t>recunoscute</a:t>
            </a:r>
            <a:r>
              <a:rPr lang="en-US" sz="1600" dirty="0">
                <a:solidFill>
                  <a:srgbClr val="FFC000"/>
                </a:solidFill>
              </a:rPr>
              <a:t>.</a:t>
            </a:r>
            <a:endParaRPr lang="ro-RO" sz="1600" dirty="0">
              <a:solidFill>
                <a:srgbClr val="FFC000"/>
              </a:solidFill>
            </a:endParaRPr>
          </a:p>
          <a:p>
            <a:pPr marL="285750" indent="-285750">
              <a:buFont typeface="Arial" panose="020B0604020202020204" pitchFamily="34" charset="0"/>
              <a:buChar char="•"/>
            </a:pPr>
            <a:r>
              <a:rPr lang="en-US" sz="1600" dirty="0" err="1">
                <a:solidFill>
                  <a:srgbClr val="FFC000"/>
                </a:solidFill>
              </a:rPr>
              <a:t>Dobândi</a:t>
            </a:r>
            <a:r>
              <a:rPr lang="ro-RO" sz="1600" dirty="0">
                <a:solidFill>
                  <a:srgbClr val="FFC000"/>
                </a:solidFill>
              </a:rPr>
              <a:t>rea</a:t>
            </a:r>
            <a:r>
              <a:rPr lang="en-US" sz="1600" dirty="0">
                <a:solidFill>
                  <a:srgbClr val="FFC000"/>
                </a:solidFill>
              </a:rPr>
              <a:t> </a:t>
            </a:r>
            <a:r>
              <a:rPr lang="en-US" sz="1600" dirty="0" err="1">
                <a:solidFill>
                  <a:srgbClr val="FFC000"/>
                </a:solidFill>
              </a:rPr>
              <a:t>abilități</a:t>
            </a:r>
            <a:r>
              <a:rPr lang="ro-RO" sz="1600" dirty="0">
                <a:solidFill>
                  <a:srgbClr val="FFC000"/>
                </a:solidFill>
              </a:rPr>
              <a:t>lor</a:t>
            </a:r>
            <a:r>
              <a:rPr lang="en-US" sz="1600" dirty="0">
                <a:solidFill>
                  <a:srgbClr val="FFC000"/>
                </a:solidFill>
              </a:rPr>
              <a:t> argumentative, cum </a:t>
            </a:r>
            <a:r>
              <a:rPr lang="en-US" sz="1600" dirty="0" err="1">
                <a:solidFill>
                  <a:srgbClr val="FFC000"/>
                </a:solidFill>
              </a:rPr>
              <a:t>ar</a:t>
            </a:r>
            <a:r>
              <a:rPr lang="en-US" sz="1600" dirty="0">
                <a:solidFill>
                  <a:srgbClr val="FFC000"/>
                </a:solidFill>
              </a:rPr>
              <a:t> fi </a:t>
            </a:r>
            <a:r>
              <a:rPr lang="en-US" sz="1600" dirty="0" err="1">
                <a:solidFill>
                  <a:srgbClr val="FFC000"/>
                </a:solidFill>
              </a:rPr>
              <a:t>să</a:t>
            </a:r>
            <a:r>
              <a:rPr lang="en-US" sz="1600" dirty="0">
                <a:solidFill>
                  <a:srgbClr val="FFC000"/>
                </a:solidFill>
              </a:rPr>
              <a:t> </a:t>
            </a:r>
            <a:r>
              <a:rPr lang="ro-RO" sz="1600" dirty="0">
                <a:solidFill>
                  <a:srgbClr val="FFC000"/>
                </a:solidFill>
              </a:rPr>
              <a:t>poată </a:t>
            </a:r>
            <a:r>
              <a:rPr lang="en-US" sz="1600" dirty="0" err="1">
                <a:solidFill>
                  <a:srgbClr val="FFC000"/>
                </a:solidFill>
              </a:rPr>
              <a:t>susține</a:t>
            </a:r>
            <a:r>
              <a:rPr lang="en-US" sz="1600" dirty="0">
                <a:solidFill>
                  <a:srgbClr val="FFC000"/>
                </a:solidFill>
              </a:rPr>
              <a:t> </a:t>
            </a:r>
            <a:r>
              <a:rPr lang="en-US" sz="1600" dirty="0" err="1">
                <a:solidFill>
                  <a:srgbClr val="FFC000"/>
                </a:solidFill>
              </a:rPr>
              <a:t>interviurile</a:t>
            </a:r>
            <a:r>
              <a:rPr lang="en-US" sz="1600" dirty="0">
                <a:solidFill>
                  <a:srgbClr val="FFC000"/>
                </a:solidFill>
              </a:rPr>
              <a:t> de </a:t>
            </a:r>
            <a:r>
              <a:rPr lang="en-US" sz="1600" dirty="0" err="1">
                <a:solidFill>
                  <a:srgbClr val="FFC000"/>
                </a:solidFill>
              </a:rPr>
              <a:t>angajare</a:t>
            </a:r>
            <a:r>
              <a:rPr lang="en-US" sz="1600" dirty="0">
                <a:solidFill>
                  <a:srgbClr val="FFC000"/>
                </a:solidFill>
              </a:rPr>
              <a:t> cu </a:t>
            </a:r>
            <a:r>
              <a:rPr lang="en-US" sz="1600" dirty="0" err="1">
                <a:solidFill>
                  <a:srgbClr val="FFC000"/>
                </a:solidFill>
              </a:rPr>
              <a:t>mai</a:t>
            </a:r>
            <a:r>
              <a:rPr lang="en-US" sz="1600" dirty="0">
                <a:solidFill>
                  <a:srgbClr val="FFC000"/>
                </a:solidFill>
              </a:rPr>
              <a:t> </a:t>
            </a:r>
            <a:r>
              <a:rPr lang="en-US" sz="1600" dirty="0" err="1">
                <a:solidFill>
                  <a:srgbClr val="FFC000"/>
                </a:solidFill>
              </a:rPr>
              <a:t>multă</a:t>
            </a:r>
            <a:r>
              <a:rPr lang="en-US" sz="1600" dirty="0">
                <a:solidFill>
                  <a:srgbClr val="FFC000"/>
                </a:solidFill>
              </a:rPr>
              <a:t> </a:t>
            </a:r>
            <a:r>
              <a:rPr lang="en-US" sz="1600" dirty="0" err="1">
                <a:solidFill>
                  <a:srgbClr val="FFC000"/>
                </a:solidFill>
              </a:rPr>
              <a:t>încredere</a:t>
            </a:r>
            <a:r>
              <a:rPr lang="en-US" sz="1600" dirty="0">
                <a:solidFill>
                  <a:srgbClr val="FFC000"/>
                </a:solidFill>
              </a:rPr>
              <a:t> </a:t>
            </a:r>
            <a:r>
              <a:rPr lang="en-US" sz="1600" dirty="0" err="1">
                <a:solidFill>
                  <a:srgbClr val="FFC000"/>
                </a:solidFill>
              </a:rPr>
              <a:t>și</a:t>
            </a:r>
            <a:r>
              <a:rPr lang="en-US" sz="1600" dirty="0">
                <a:solidFill>
                  <a:srgbClr val="FFC000"/>
                </a:solidFill>
              </a:rPr>
              <a:t> </a:t>
            </a:r>
            <a:r>
              <a:rPr lang="en-US" sz="1600" dirty="0" err="1">
                <a:solidFill>
                  <a:srgbClr val="FFC000"/>
                </a:solidFill>
              </a:rPr>
              <a:t>ușurință</a:t>
            </a:r>
            <a:r>
              <a:rPr lang="en-US" sz="1600" dirty="0">
                <a:solidFill>
                  <a:srgbClr val="FFC000"/>
                </a:solidFill>
              </a:rPr>
              <a:t>, </a:t>
            </a:r>
            <a:r>
              <a:rPr lang="en-US" sz="1600" dirty="0" err="1">
                <a:solidFill>
                  <a:srgbClr val="FFC000"/>
                </a:solidFill>
              </a:rPr>
              <a:t>chiar</a:t>
            </a:r>
            <a:r>
              <a:rPr lang="en-US" sz="1600" dirty="0">
                <a:solidFill>
                  <a:srgbClr val="FFC000"/>
                </a:solidFill>
              </a:rPr>
              <a:t> </a:t>
            </a:r>
            <a:r>
              <a:rPr lang="en-US" sz="1600" dirty="0" err="1">
                <a:solidFill>
                  <a:srgbClr val="FFC000"/>
                </a:solidFill>
              </a:rPr>
              <a:t>și</a:t>
            </a:r>
            <a:r>
              <a:rPr lang="en-US" sz="1600" dirty="0">
                <a:solidFill>
                  <a:srgbClr val="FFC000"/>
                </a:solidFill>
              </a:rPr>
              <a:t> </a:t>
            </a:r>
            <a:r>
              <a:rPr lang="en-US" sz="1600" dirty="0" err="1">
                <a:solidFill>
                  <a:srgbClr val="FFC000"/>
                </a:solidFill>
              </a:rPr>
              <a:t>în</a:t>
            </a:r>
            <a:r>
              <a:rPr lang="en-US" sz="1600" dirty="0">
                <a:solidFill>
                  <a:srgbClr val="FFC000"/>
                </a:solidFill>
              </a:rPr>
              <a:t> </a:t>
            </a:r>
            <a:r>
              <a:rPr lang="en-US" sz="1600" dirty="0" err="1">
                <a:solidFill>
                  <a:srgbClr val="FFC000"/>
                </a:solidFill>
              </a:rPr>
              <a:t>străinătate</a:t>
            </a:r>
            <a:r>
              <a:rPr lang="en-US" sz="1600" dirty="0">
                <a:solidFill>
                  <a:srgbClr val="FFC000"/>
                </a:solidFill>
              </a:rPr>
              <a:t>.</a:t>
            </a:r>
          </a:p>
        </p:txBody>
      </p:sp>
      <p:pic>
        <p:nvPicPr>
          <p:cNvPr id="8194" name="Picture 2" descr="Liceo Scientifico Statale Galileo Galilei Potenza">
            <a:extLst>
              <a:ext uri="{FF2B5EF4-FFF2-40B4-BE49-F238E27FC236}">
                <a16:creationId xmlns:a16="http://schemas.microsoft.com/office/drawing/2014/main" id="{2AD92C16-E228-4242-9297-1667C7D9A4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1461" y="1828800"/>
            <a:ext cx="2566851" cy="2395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55809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553D6-6F90-40C7-A451-216F69BD9BDF}"/>
              </a:ext>
            </a:extLst>
          </p:cNvPr>
          <p:cNvSpPr>
            <a:spLocks noGrp="1"/>
          </p:cNvSpPr>
          <p:nvPr>
            <p:ph type="title"/>
          </p:nvPr>
        </p:nvSpPr>
        <p:spPr>
          <a:xfrm>
            <a:off x="6400800" y="603504"/>
            <a:ext cx="4718304" cy="1435608"/>
          </a:xfrm>
        </p:spPr>
        <p:txBody>
          <a:bodyPr/>
          <a:lstStyle/>
          <a:p>
            <a:br>
              <a:rPr lang="ro-RO" sz="2000" dirty="0">
                <a:latin typeface="+mn-lt"/>
              </a:rPr>
            </a:br>
            <a:br>
              <a:rPr lang="ro-RO" sz="2000" dirty="0">
                <a:latin typeface="+mn-lt"/>
              </a:rPr>
            </a:br>
            <a:endParaRPr lang="en-US" sz="2000" dirty="0">
              <a:latin typeface="+mn-lt"/>
            </a:endParaRPr>
          </a:p>
        </p:txBody>
      </p:sp>
      <p:sp>
        <p:nvSpPr>
          <p:cNvPr id="10" name="Footer Placeholder 9">
            <a:extLst>
              <a:ext uri="{FF2B5EF4-FFF2-40B4-BE49-F238E27FC236}">
                <a16:creationId xmlns:a16="http://schemas.microsoft.com/office/drawing/2014/main" id="{C90F9375-7D60-5547-02DC-A2AF4BE09B30}"/>
              </a:ext>
            </a:extLst>
          </p:cNvPr>
          <p:cNvSpPr>
            <a:spLocks noGrp="1"/>
          </p:cNvSpPr>
          <p:nvPr>
            <p:ph type="ftr" sz="quarter" idx="11"/>
          </p:nvPr>
        </p:nvSpPr>
        <p:spPr/>
        <p:txBody>
          <a:bodyPr/>
          <a:lstStyle/>
          <a:p>
            <a:endParaRPr lang="ro-RO" sz="3200" dirty="0">
              <a:solidFill>
                <a:srgbClr val="FFC000"/>
              </a:solidFill>
              <a:highlight>
                <a:srgbClr val="403A2F"/>
              </a:highlight>
              <a:latin typeface="Algerian" panose="04020705040A02060702" pitchFamily="82" charset="0"/>
            </a:endParaRPr>
          </a:p>
          <a:p>
            <a:endParaRPr lang="ro-RO" sz="3200" dirty="0">
              <a:solidFill>
                <a:srgbClr val="FFC000"/>
              </a:solidFill>
              <a:highlight>
                <a:srgbClr val="403A2F"/>
              </a:highlight>
              <a:latin typeface="Algerian" panose="04020705040A02060702" pitchFamily="82" charset="0"/>
            </a:endParaRPr>
          </a:p>
          <a:p>
            <a:endParaRPr lang="en-US" sz="3200" dirty="0">
              <a:solidFill>
                <a:srgbClr val="FFC000"/>
              </a:solidFill>
              <a:highlight>
                <a:srgbClr val="403A2F"/>
              </a:highlight>
              <a:latin typeface="Algerian" panose="04020705040A02060702" pitchFamily="82" charset="0"/>
            </a:endParaRPr>
          </a:p>
          <a:p>
            <a:endParaRPr lang="en-US" sz="3200" dirty="0">
              <a:solidFill>
                <a:srgbClr val="FFC000"/>
              </a:solidFill>
              <a:highlight>
                <a:srgbClr val="403A2F"/>
              </a:highlight>
              <a:latin typeface="Felix Titling" panose="04060505060202020A04" pitchFamily="82" charset="0"/>
            </a:endParaRPr>
          </a:p>
          <a:p>
            <a:endParaRPr lang="en-US" sz="3200" dirty="0">
              <a:solidFill>
                <a:srgbClr val="FFC000"/>
              </a:solidFill>
              <a:highlight>
                <a:srgbClr val="403A2F"/>
              </a:highlight>
              <a:latin typeface="Felix Titling" panose="04060505060202020A04" pitchFamily="82" charset="0"/>
            </a:endParaRPr>
          </a:p>
        </p:txBody>
      </p:sp>
      <p:pic>
        <p:nvPicPr>
          <p:cNvPr id="2050" name="Picture 2" descr="Liceul de Arte &quot;Bălașa Doamna&quot;">
            <a:extLst>
              <a:ext uri="{FF2B5EF4-FFF2-40B4-BE49-F238E27FC236}">
                <a16:creationId xmlns:a16="http://schemas.microsoft.com/office/drawing/2014/main" id="{81897C38-05CF-43D5-8E78-69D63F2EE4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0"/>
            <a:ext cx="411480" cy="41148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3A0CECD3-836C-4C58-820A-AEC636015E29}"/>
              </a:ext>
            </a:extLst>
          </p:cNvPr>
          <p:cNvPicPr>
            <a:picLocks noChangeAspect="1"/>
          </p:cNvPicPr>
          <p:nvPr/>
        </p:nvPicPr>
        <p:blipFill>
          <a:blip r:embed="rId3"/>
          <a:stretch>
            <a:fillRect/>
          </a:stretch>
        </p:blipFill>
        <p:spPr>
          <a:xfrm>
            <a:off x="10548173" y="86516"/>
            <a:ext cx="1551242" cy="324964"/>
          </a:xfrm>
          <a:prstGeom prst="rect">
            <a:avLst/>
          </a:prstGeom>
        </p:spPr>
      </p:pic>
      <p:sp>
        <p:nvSpPr>
          <p:cNvPr id="3" name="TextBox 2">
            <a:extLst>
              <a:ext uri="{FF2B5EF4-FFF2-40B4-BE49-F238E27FC236}">
                <a16:creationId xmlns:a16="http://schemas.microsoft.com/office/drawing/2014/main" id="{EBE8C070-3F93-4940-96A8-4516AC07BBA7}"/>
              </a:ext>
            </a:extLst>
          </p:cNvPr>
          <p:cNvSpPr txBox="1"/>
          <p:nvPr/>
        </p:nvSpPr>
        <p:spPr>
          <a:xfrm>
            <a:off x="6096000" y="493776"/>
            <a:ext cx="5846064" cy="4770537"/>
          </a:xfrm>
          <a:prstGeom prst="rect">
            <a:avLst/>
          </a:prstGeom>
          <a:noFill/>
        </p:spPr>
        <p:txBody>
          <a:bodyPr wrap="square" rtlCol="0">
            <a:spAutoFit/>
          </a:bodyPr>
          <a:lstStyle/>
          <a:p>
            <a:pPr marL="285750" indent="-285750">
              <a:buFont typeface="Arial" panose="020B0604020202020204" pitchFamily="34" charset="0"/>
              <a:buChar char="•"/>
            </a:pPr>
            <a:r>
              <a:rPr lang="en-US" sz="1600" dirty="0" err="1">
                <a:solidFill>
                  <a:srgbClr val="FFC000"/>
                </a:solidFill>
              </a:rPr>
              <a:t>promovează</a:t>
            </a:r>
            <a:r>
              <a:rPr lang="en-US" sz="1600" dirty="0">
                <a:solidFill>
                  <a:srgbClr val="FFC000"/>
                </a:solidFill>
              </a:rPr>
              <a:t> </a:t>
            </a:r>
            <a:r>
              <a:rPr lang="en-US" sz="1600" dirty="0" err="1">
                <a:solidFill>
                  <a:srgbClr val="FFC000"/>
                </a:solidFill>
              </a:rPr>
              <a:t>învățarea</a:t>
            </a:r>
            <a:r>
              <a:rPr lang="en-US" sz="1600" dirty="0">
                <a:solidFill>
                  <a:srgbClr val="FFC000"/>
                </a:solidFill>
              </a:rPr>
              <a:t> </a:t>
            </a:r>
            <a:r>
              <a:rPr lang="en-US" sz="1600" dirty="0" err="1">
                <a:solidFill>
                  <a:srgbClr val="FFC000"/>
                </a:solidFill>
              </a:rPr>
              <a:t>spontană</a:t>
            </a:r>
            <a:r>
              <a:rPr lang="en-US" sz="1600" dirty="0">
                <a:solidFill>
                  <a:srgbClr val="FFC000"/>
                </a:solidFill>
              </a:rPr>
              <a:t> </a:t>
            </a:r>
            <a:r>
              <a:rPr lang="en-US" sz="1600" dirty="0" err="1">
                <a:solidFill>
                  <a:srgbClr val="FFC000"/>
                </a:solidFill>
              </a:rPr>
              <a:t>și</a:t>
            </a:r>
            <a:r>
              <a:rPr lang="en-US" sz="1600" dirty="0">
                <a:solidFill>
                  <a:srgbClr val="FFC000"/>
                </a:solidFill>
              </a:rPr>
              <a:t> </a:t>
            </a:r>
            <a:r>
              <a:rPr lang="en-US" sz="1600" dirty="0" err="1">
                <a:solidFill>
                  <a:srgbClr val="FFC000"/>
                </a:solidFill>
              </a:rPr>
              <a:t>experiențială</a:t>
            </a:r>
            <a:r>
              <a:rPr lang="en-US" sz="1600" dirty="0">
                <a:solidFill>
                  <a:srgbClr val="FFC000"/>
                </a:solidFill>
              </a:rPr>
              <a:t> a </a:t>
            </a:r>
            <a:r>
              <a:rPr lang="en-US" sz="1600" dirty="0" err="1">
                <a:solidFill>
                  <a:srgbClr val="FFC000"/>
                </a:solidFill>
              </a:rPr>
              <a:t>unei</a:t>
            </a:r>
            <a:r>
              <a:rPr lang="en-US" sz="1600" dirty="0">
                <a:solidFill>
                  <a:srgbClr val="FFC000"/>
                </a:solidFill>
              </a:rPr>
              <a:t> limbi </a:t>
            </a:r>
            <a:r>
              <a:rPr lang="en-US" sz="1600" dirty="0" err="1">
                <a:solidFill>
                  <a:srgbClr val="FFC000"/>
                </a:solidFill>
              </a:rPr>
              <a:t>străine</a:t>
            </a:r>
            <a:r>
              <a:rPr lang="en-US" sz="1600" dirty="0">
                <a:solidFill>
                  <a:srgbClr val="FFC000"/>
                </a:solidFill>
              </a:rPr>
              <a:t> (learning by doing);</a:t>
            </a:r>
            <a:endParaRPr lang="ro-RO" sz="1600" dirty="0">
              <a:solidFill>
                <a:srgbClr val="FFC000"/>
              </a:solidFill>
            </a:endParaRPr>
          </a:p>
          <a:p>
            <a:pPr marL="285750" indent="-285750">
              <a:buFont typeface="Arial" panose="020B0604020202020204" pitchFamily="34" charset="0"/>
              <a:buChar char="•"/>
            </a:pPr>
            <a:r>
              <a:rPr lang="en-US" sz="1600" dirty="0" err="1">
                <a:solidFill>
                  <a:srgbClr val="FFC000"/>
                </a:solidFill>
              </a:rPr>
              <a:t>permite</a:t>
            </a:r>
            <a:r>
              <a:rPr lang="en-US" sz="1600" dirty="0">
                <a:solidFill>
                  <a:srgbClr val="FFC000"/>
                </a:solidFill>
              </a:rPr>
              <a:t> </a:t>
            </a:r>
            <a:r>
              <a:rPr lang="ro-RO" sz="1600" dirty="0">
                <a:solidFill>
                  <a:srgbClr val="FFC000"/>
                </a:solidFill>
              </a:rPr>
              <a:t>sporirea </a:t>
            </a:r>
            <a:r>
              <a:rPr lang="en-US" sz="1600" dirty="0" err="1">
                <a:solidFill>
                  <a:srgbClr val="FFC000"/>
                </a:solidFill>
              </a:rPr>
              <a:t>vocabularul</a:t>
            </a:r>
            <a:r>
              <a:rPr lang="ro-RO" sz="1600" dirty="0">
                <a:solidFill>
                  <a:srgbClr val="FFC000"/>
                </a:solidFill>
              </a:rPr>
              <a:t>ui</a:t>
            </a:r>
            <a:r>
              <a:rPr lang="en-US" sz="1600" dirty="0">
                <a:solidFill>
                  <a:srgbClr val="FFC000"/>
                </a:solidFill>
              </a:rPr>
              <a:t> </a:t>
            </a:r>
            <a:r>
              <a:rPr lang="en-US" sz="1600" dirty="0" err="1">
                <a:solidFill>
                  <a:srgbClr val="FFC000"/>
                </a:solidFill>
              </a:rPr>
              <a:t>prin</a:t>
            </a:r>
            <a:r>
              <a:rPr lang="en-US" sz="1600" dirty="0">
                <a:solidFill>
                  <a:srgbClr val="FFC000"/>
                </a:solidFill>
              </a:rPr>
              <a:t> </a:t>
            </a:r>
            <a:r>
              <a:rPr lang="en-US" sz="1600" dirty="0" err="1">
                <a:solidFill>
                  <a:srgbClr val="FFC000"/>
                </a:solidFill>
              </a:rPr>
              <a:t>achiziționarea</a:t>
            </a:r>
            <a:r>
              <a:rPr lang="en-US" sz="1600" dirty="0">
                <a:solidFill>
                  <a:srgbClr val="FFC000"/>
                </a:solidFill>
              </a:rPr>
              <a:t> de </a:t>
            </a:r>
            <a:r>
              <a:rPr lang="en-US" sz="1600" dirty="0" err="1">
                <a:solidFill>
                  <a:srgbClr val="FFC000"/>
                </a:solidFill>
              </a:rPr>
              <a:t>termeni</a:t>
            </a:r>
            <a:r>
              <a:rPr lang="en-US" sz="1600" dirty="0">
                <a:solidFill>
                  <a:srgbClr val="FFC000"/>
                </a:solidFill>
              </a:rPr>
              <a:t> </a:t>
            </a:r>
            <a:r>
              <a:rPr lang="en-US" sz="1600" dirty="0" err="1">
                <a:solidFill>
                  <a:srgbClr val="FFC000"/>
                </a:solidFill>
              </a:rPr>
              <a:t>mai</a:t>
            </a:r>
            <a:r>
              <a:rPr lang="en-US" sz="1600" dirty="0">
                <a:solidFill>
                  <a:srgbClr val="FFC000"/>
                </a:solidFill>
              </a:rPr>
              <a:t> </a:t>
            </a:r>
            <a:r>
              <a:rPr lang="en-US" sz="1600" dirty="0" err="1">
                <a:solidFill>
                  <a:srgbClr val="FFC000"/>
                </a:solidFill>
              </a:rPr>
              <a:t>tehnici</a:t>
            </a:r>
            <a:r>
              <a:rPr lang="en-US" sz="1600" dirty="0">
                <a:solidFill>
                  <a:srgbClr val="FFC000"/>
                </a:solidFill>
              </a:rPr>
              <a:t> </a:t>
            </a:r>
            <a:r>
              <a:rPr lang="en-US" sz="1600" dirty="0" err="1">
                <a:solidFill>
                  <a:srgbClr val="FFC000"/>
                </a:solidFill>
              </a:rPr>
              <a:t>referitori</a:t>
            </a:r>
            <a:r>
              <a:rPr lang="en-US" sz="1600" dirty="0">
                <a:solidFill>
                  <a:srgbClr val="FFC000"/>
                </a:solidFill>
              </a:rPr>
              <a:t> la </a:t>
            </a:r>
            <a:r>
              <a:rPr lang="en-US" sz="1600" dirty="0" err="1">
                <a:solidFill>
                  <a:srgbClr val="FFC000"/>
                </a:solidFill>
              </a:rPr>
              <a:t>alte</a:t>
            </a:r>
            <a:r>
              <a:rPr lang="en-US" sz="1600" dirty="0">
                <a:solidFill>
                  <a:srgbClr val="FFC000"/>
                </a:solidFill>
              </a:rPr>
              <a:t> </a:t>
            </a:r>
            <a:r>
              <a:rPr lang="en-US" sz="1600" dirty="0" err="1">
                <a:solidFill>
                  <a:srgbClr val="FFC000"/>
                </a:solidFill>
              </a:rPr>
              <a:t>domenii</a:t>
            </a:r>
            <a:r>
              <a:rPr lang="en-US" sz="1600" dirty="0">
                <a:solidFill>
                  <a:srgbClr val="FFC000"/>
                </a:solidFill>
              </a:rPr>
              <a:t> de </a:t>
            </a:r>
            <a:r>
              <a:rPr lang="en-US" sz="1600" dirty="0" err="1">
                <a:solidFill>
                  <a:srgbClr val="FFC000"/>
                </a:solidFill>
              </a:rPr>
              <a:t>studiu</a:t>
            </a:r>
            <a:r>
              <a:rPr lang="en-US" sz="1600" dirty="0">
                <a:solidFill>
                  <a:srgbClr val="FFC000"/>
                </a:solidFill>
              </a:rPr>
              <a:t>;</a:t>
            </a:r>
            <a:endParaRPr lang="ro-RO" sz="1600" dirty="0">
              <a:solidFill>
                <a:srgbClr val="FFC000"/>
              </a:solidFill>
            </a:endParaRPr>
          </a:p>
          <a:p>
            <a:pPr marL="285750" indent="-285750">
              <a:buFont typeface="Arial" panose="020B0604020202020204" pitchFamily="34" charset="0"/>
              <a:buChar char="•"/>
            </a:pPr>
            <a:r>
              <a:rPr lang="en-US" sz="1600" dirty="0" err="1">
                <a:solidFill>
                  <a:srgbClr val="FFC000"/>
                </a:solidFill>
              </a:rPr>
              <a:t>facilitează</a:t>
            </a:r>
            <a:r>
              <a:rPr lang="en-US" sz="1600" dirty="0">
                <a:solidFill>
                  <a:srgbClr val="FFC000"/>
                </a:solidFill>
              </a:rPr>
              <a:t> </a:t>
            </a:r>
            <a:r>
              <a:rPr lang="en-US" sz="1600" dirty="0" err="1">
                <a:solidFill>
                  <a:srgbClr val="FFC000"/>
                </a:solidFill>
              </a:rPr>
              <a:t>socializarea</a:t>
            </a:r>
            <a:r>
              <a:rPr lang="en-US" sz="1600" dirty="0">
                <a:solidFill>
                  <a:srgbClr val="FFC000"/>
                </a:solidFill>
              </a:rPr>
              <a:t> </a:t>
            </a:r>
            <a:r>
              <a:rPr lang="en-US" sz="1600" dirty="0" err="1">
                <a:solidFill>
                  <a:srgbClr val="FFC000"/>
                </a:solidFill>
              </a:rPr>
              <a:t>elevilor</a:t>
            </a:r>
            <a:r>
              <a:rPr lang="en-US" sz="1600" dirty="0">
                <a:solidFill>
                  <a:srgbClr val="FFC000"/>
                </a:solidFill>
              </a:rPr>
              <a:t> </a:t>
            </a:r>
            <a:r>
              <a:rPr lang="en-US" sz="1600" dirty="0" err="1">
                <a:solidFill>
                  <a:srgbClr val="FFC000"/>
                </a:solidFill>
              </a:rPr>
              <a:t>prin</a:t>
            </a:r>
            <a:r>
              <a:rPr lang="en-US" sz="1600" dirty="0">
                <a:solidFill>
                  <a:srgbClr val="FFC000"/>
                </a:solidFill>
              </a:rPr>
              <a:t> </a:t>
            </a:r>
            <a:r>
              <a:rPr lang="en-US" sz="1600" dirty="0" err="1">
                <a:solidFill>
                  <a:srgbClr val="FFC000"/>
                </a:solidFill>
              </a:rPr>
              <a:t>strategii</a:t>
            </a:r>
            <a:r>
              <a:rPr lang="en-US" sz="1600" dirty="0">
                <a:solidFill>
                  <a:srgbClr val="FFC000"/>
                </a:solidFill>
              </a:rPr>
              <a:t> precum </a:t>
            </a:r>
            <a:r>
              <a:rPr lang="en-US" sz="1600" dirty="0" err="1">
                <a:solidFill>
                  <a:srgbClr val="FFC000"/>
                </a:solidFill>
              </a:rPr>
              <a:t>învățarea</a:t>
            </a:r>
            <a:r>
              <a:rPr lang="en-US" sz="1600" dirty="0">
                <a:solidFill>
                  <a:srgbClr val="FFC000"/>
                </a:solidFill>
              </a:rPr>
              <a:t> </a:t>
            </a:r>
            <a:r>
              <a:rPr lang="en-US" sz="1600" dirty="0" err="1">
                <a:solidFill>
                  <a:srgbClr val="FFC000"/>
                </a:solidFill>
              </a:rPr>
              <a:t>prin</a:t>
            </a:r>
            <a:r>
              <a:rPr lang="en-US" sz="1600" dirty="0">
                <a:solidFill>
                  <a:srgbClr val="FFC000"/>
                </a:solidFill>
              </a:rPr>
              <a:t> </a:t>
            </a:r>
            <a:r>
              <a:rPr lang="en-US" sz="1600" dirty="0" err="1">
                <a:solidFill>
                  <a:srgbClr val="FFC000"/>
                </a:solidFill>
              </a:rPr>
              <a:t>cooperare</a:t>
            </a:r>
            <a:r>
              <a:rPr lang="en-US" sz="1600" dirty="0">
                <a:solidFill>
                  <a:srgbClr val="FFC000"/>
                </a:solidFill>
              </a:rPr>
              <a:t> </a:t>
            </a:r>
            <a:r>
              <a:rPr lang="en-US" sz="1600" dirty="0" err="1">
                <a:solidFill>
                  <a:srgbClr val="FFC000"/>
                </a:solidFill>
              </a:rPr>
              <a:t>și</a:t>
            </a:r>
            <a:r>
              <a:rPr lang="en-US" sz="1600" dirty="0">
                <a:solidFill>
                  <a:srgbClr val="FFC000"/>
                </a:solidFill>
              </a:rPr>
              <a:t> </a:t>
            </a:r>
            <a:r>
              <a:rPr lang="en-US" sz="1600" dirty="0" err="1">
                <a:solidFill>
                  <a:srgbClr val="FFC000"/>
                </a:solidFill>
              </a:rPr>
              <a:t>lucrul</a:t>
            </a:r>
            <a:r>
              <a:rPr lang="en-US" sz="1600" dirty="0">
                <a:solidFill>
                  <a:srgbClr val="FFC000"/>
                </a:solidFill>
              </a:rPr>
              <a:t> </a:t>
            </a:r>
            <a:r>
              <a:rPr lang="en-US" sz="1600" dirty="0" err="1">
                <a:solidFill>
                  <a:srgbClr val="FFC000"/>
                </a:solidFill>
              </a:rPr>
              <a:t>în</a:t>
            </a:r>
            <a:r>
              <a:rPr lang="en-US" sz="1600" dirty="0">
                <a:solidFill>
                  <a:srgbClr val="FFC000"/>
                </a:solidFill>
              </a:rPr>
              <a:t> </a:t>
            </a:r>
            <a:r>
              <a:rPr lang="en-US" sz="1600" dirty="0" err="1">
                <a:solidFill>
                  <a:srgbClr val="FFC000"/>
                </a:solidFill>
              </a:rPr>
              <a:t>perechi</a:t>
            </a:r>
            <a:r>
              <a:rPr lang="en-US" sz="1600" dirty="0">
                <a:solidFill>
                  <a:srgbClr val="FFC000"/>
                </a:solidFill>
              </a:rPr>
              <a:t>;</a:t>
            </a:r>
            <a:endParaRPr lang="ro-RO" sz="1600" dirty="0">
              <a:solidFill>
                <a:srgbClr val="FFC000"/>
              </a:solidFill>
            </a:endParaRPr>
          </a:p>
          <a:p>
            <a:pPr marL="285750" indent="-285750">
              <a:buFont typeface="Arial" panose="020B0604020202020204" pitchFamily="34" charset="0"/>
              <a:buChar char="•"/>
            </a:pPr>
            <a:r>
              <a:rPr lang="en-US" sz="1600" dirty="0" err="1">
                <a:solidFill>
                  <a:srgbClr val="FFC000"/>
                </a:solidFill>
              </a:rPr>
              <a:t>încurajează</a:t>
            </a:r>
            <a:r>
              <a:rPr lang="en-US" sz="1600" dirty="0">
                <a:solidFill>
                  <a:srgbClr val="FFC000"/>
                </a:solidFill>
              </a:rPr>
              <a:t> </a:t>
            </a:r>
            <a:r>
              <a:rPr lang="en-US" sz="1600" dirty="0" err="1">
                <a:solidFill>
                  <a:srgbClr val="FFC000"/>
                </a:solidFill>
              </a:rPr>
              <a:t>împărtășirea</a:t>
            </a:r>
            <a:r>
              <a:rPr lang="en-US" sz="1600" dirty="0">
                <a:solidFill>
                  <a:srgbClr val="FFC000"/>
                </a:solidFill>
              </a:rPr>
              <a:t> </a:t>
            </a:r>
            <a:r>
              <a:rPr lang="en-US" sz="1600" dirty="0" err="1">
                <a:solidFill>
                  <a:srgbClr val="FFC000"/>
                </a:solidFill>
              </a:rPr>
              <a:t>cunoștințelor</a:t>
            </a:r>
            <a:r>
              <a:rPr lang="en-US" sz="1600" dirty="0">
                <a:solidFill>
                  <a:srgbClr val="FFC000"/>
                </a:solidFill>
              </a:rPr>
              <a:t> </a:t>
            </a:r>
            <a:r>
              <a:rPr lang="en-US" sz="1600" dirty="0" err="1">
                <a:solidFill>
                  <a:srgbClr val="FFC000"/>
                </a:solidFill>
              </a:rPr>
              <a:t>între</a:t>
            </a:r>
            <a:r>
              <a:rPr lang="en-US" sz="1600" dirty="0">
                <a:solidFill>
                  <a:srgbClr val="FFC000"/>
                </a:solidFill>
              </a:rPr>
              <a:t> </a:t>
            </a:r>
            <a:r>
              <a:rPr lang="en-US" sz="1600" dirty="0" err="1">
                <a:solidFill>
                  <a:srgbClr val="FFC000"/>
                </a:solidFill>
              </a:rPr>
              <a:t>elevi</a:t>
            </a:r>
            <a:r>
              <a:rPr lang="en-US" sz="1600" dirty="0">
                <a:solidFill>
                  <a:srgbClr val="FFC000"/>
                </a:solidFill>
              </a:rPr>
              <a:t> </a:t>
            </a:r>
            <a:r>
              <a:rPr lang="en-US" sz="1600" dirty="0" err="1">
                <a:solidFill>
                  <a:srgbClr val="FFC000"/>
                </a:solidFill>
              </a:rPr>
              <a:t>prin</a:t>
            </a:r>
            <a:r>
              <a:rPr lang="en-US" sz="1600" dirty="0">
                <a:solidFill>
                  <a:srgbClr val="FFC000"/>
                </a:solidFill>
              </a:rPr>
              <a:t> </a:t>
            </a:r>
            <a:r>
              <a:rPr lang="en-US" sz="1600" dirty="0" err="1">
                <a:solidFill>
                  <a:srgbClr val="FFC000"/>
                </a:solidFill>
              </a:rPr>
              <a:t>activități</a:t>
            </a:r>
            <a:r>
              <a:rPr lang="en-US" sz="1600" dirty="0">
                <a:solidFill>
                  <a:srgbClr val="FFC000"/>
                </a:solidFill>
              </a:rPr>
              <a:t> de </a:t>
            </a:r>
            <a:r>
              <a:rPr lang="en-US" sz="1600" dirty="0" err="1">
                <a:solidFill>
                  <a:srgbClr val="FFC000"/>
                </a:solidFill>
              </a:rPr>
              <a:t>tutorat</a:t>
            </a:r>
            <a:r>
              <a:rPr lang="en-US" sz="1600" dirty="0">
                <a:solidFill>
                  <a:srgbClr val="FFC000"/>
                </a:solidFill>
              </a:rPr>
              <a:t> </a:t>
            </a:r>
            <a:endParaRPr lang="ro-RO" sz="1600" dirty="0">
              <a:solidFill>
                <a:srgbClr val="FFC000"/>
              </a:solidFill>
            </a:endParaRPr>
          </a:p>
          <a:p>
            <a:pPr marL="285750" indent="-285750">
              <a:buFont typeface="Arial" panose="020B0604020202020204" pitchFamily="34" charset="0"/>
              <a:buChar char="•"/>
            </a:pPr>
            <a:r>
              <a:rPr lang="en-US" sz="1600" dirty="0">
                <a:solidFill>
                  <a:srgbClr val="FFC000"/>
                </a:solidFill>
              </a:rPr>
              <a:t>reduce </a:t>
            </a:r>
            <a:r>
              <a:rPr lang="en-US" sz="1600" dirty="0" err="1">
                <a:solidFill>
                  <a:srgbClr val="FFC000"/>
                </a:solidFill>
              </a:rPr>
              <a:t>factorii</a:t>
            </a:r>
            <a:r>
              <a:rPr lang="en-US" sz="1600" dirty="0">
                <a:solidFill>
                  <a:srgbClr val="FFC000"/>
                </a:solidFill>
              </a:rPr>
              <a:t> de </a:t>
            </a:r>
            <a:r>
              <a:rPr lang="en-US" sz="1600" dirty="0" err="1">
                <a:solidFill>
                  <a:srgbClr val="FFC000"/>
                </a:solidFill>
              </a:rPr>
              <a:t>anxietate</a:t>
            </a:r>
            <a:r>
              <a:rPr lang="en-US" sz="1600" dirty="0">
                <a:solidFill>
                  <a:srgbClr val="FFC000"/>
                </a:solidFill>
              </a:rPr>
              <a:t> </a:t>
            </a:r>
            <a:r>
              <a:rPr lang="en-US" sz="1600" dirty="0" err="1">
                <a:solidFill>
                  <a:srgbClr val="FFC000"/>
                </a:solidFill>
              </a:rPr>
              <a:t>legați</a:t>
            </a:r>
            <a:r>
              <a:rPr lang="en-US" sz="1600" dirty="0">
                <a:solidFill>
                  <a:srgbClr val="FFC000"/>
                </a:solidFill>
              </a:rPr>
              <a:t> de </a:t>
            </a:r>
            <a:r>
              <a:rPr lang="en-US" sz="1600" dirty="0" err="1">
                <a:solidFill>
                  <a:srgbClr val="FFC000"/>
                </a:solidFill>
              </a:rPr>
              <a:t>traseele</a:t>
            </a:r>
            <a:r>
              <a:rPr lang="en-US" sz="1600" dirty="0">
                <a:solidFill>
                  <a:srgbClr val="FFC000"/>
                </a:solidFill>
              </a:rPr>
              <a:t> </a:t>
            </a:r>
            <a:r>
              <a:rPr lang="en-US" sz="1600" dirty="0" err="1">
                <a:solidFill>
                  <a:srgbClr val="FFC000"/>
                </a:solidFill>
              </a:rPr>
              <a:t>educaționale</a:t>
            </a:r>
            <a:r>
              <a:rPr lang="en-US" sz="1600" dirty="0">
                <a:solidFill>
                  <a:srgbClr val="FFC000"/>
                </a:solidFill>
              </a:rPr>
              <a:t> </a:t>
            </a:r>
            <a:r>
              <a:rPr lang="en-US" sz="1600" dirty="0" err="1">
                <a:solidFill>
                  <a:srgbClr val="FFC000"/>
                </a:solidFill>
              </a:rPr>
              <a:t>tradiționale</a:t>
            </a:r>
            <a:r>
              <a:rPr lang="en-US" sz="1600" dirty="0">
                <a:solidFill>
                  <a:srgbClr val="FFC000"/>
                </a:solidFill>
              </a:rPr>
              <a:t>.</a:t>
            </a:r>
            <a:endParaRPr lang="ro-RO" sz="1600" dirty="0">
              <a:solidFill>
                <a:srgbClr val="FFC000"/>
              </a:solidFill>
            </a:endParaRPr>
          </a:p>
          <a:p>
            <a:pPr marL="285750" indent="-285750">
              <a:buFont typeface="Arial" panose="020B0604020202020204" pitchFamily="34" charset="0"/>
              <a:buChar char="•"/>
            </a:pPr>
            <a:endParaRPr lang="ro-RO" sz="1600" dirty="0">
              <a:solidFill>
                <a:srgbClr val="FFC000"/>
              </a:solidFill>
            </a:endParaRPr>
          </a:p>
          <a:p>
            <a:r>
              <a:rPr lang="ro-RO" sz="1600" dirty="0">
                <a:solidFill>
                  <a:srgbClr val="FFC000"/>
                </a:solidFill>
              </a:rPr>
              <a:t>     </a:t>
            </a:r>
            <a:r>
              <a:rPr lang="en-US" sz="1600" dirty="0">
                <a:solidFill>
                  <a:srgbClr val="FFC000"/>
                </a:solidFill>
              </a:rPr>
              <a:t>Din </a:t>
            </a:r>
            <a:r>
              <a:rPr lang="en-US" sz="1600" dirty="0" err="1">
                <a:solidFill>
                  <a:srgbClr val="FFC000"/>
                </a:solidFill>
              </a:rPr>
              <a:t>această</a:t>
            </a:r>
            <a:r>
              <a:rPr lang="en-US" sz="1600" dirty="0">
                <a:solidFill>
                  <a:srgbClr val="FFC000"/>
                </a:solidFill>
              </a:rPr>
              <a:t> </a:t>
            </a:r>
            <a:r>
              <a:rPr lang="en-US" sz="1600" dirty="0" err="1">
                <a:solidFill>
                  <a:srgbClr val="FFC000"/>
                </a:solidFill>
              </a:rPr>
              <a:t>perspectivă</a:t>
            </a:r>
            <a:r>
              <a:rPr lang="en-US" sz="1600" dirty="0">
                <a:solidFill>
                  <a:srgbClr val="FFC000"/>
                </a:solidFill>
              </a:rPr>
              <a:t> , </a:t>
            </a:r>
            <a:r>
              <a:rPr lang="en-US" sz="1600" dirty="0" err="1">
                <a:solidFill>
                  <a:srgbClr val="FFC000"/>
                </a:solidFill>
              </a:rPr>
              <a:t>rolul</a:t>
            </a:r>
            <a:r>
              <a:rPr lang="en-US" sz="1600" dirty="0">
                <a:solidFill>
                  <a:srgbClr val="FFC000"/>
                </a:solidFill>
              </a:rPr>
              <a:t> </a:t>
            </a:r>
            <a:r>
              <a:rPr lang="en-US" sz="1600" dirty="0" err="1">
                <a:solidFill>
                  <a:srgbClr val="FFC000"/>
                </a:solidFill>
              </a:rPr>
              <a:t>profesorului</a:t>
            </a:r>
            <a:r>
              <a:rPr lang="en-US" sz="1600" dirty="0">
                <a:solidFill>
                  <a:srgbClr val="FFC000"/>
                </a:solidFill>
              </a:rPr>
              <a:t>-facilitator </a:t>
            </a:r>
            <a:r>
              <a:rPr lang="en-US" sz="1600" dirty="0" err="1">
                <a:solidFill>
                  <a:srgbClr val="FFC000"/>
                </a:solidFill>
              </a:rPr>
              <a:t>trebuie</a:t>
            </a:r>
            <a:r>
              <a:rPr lang="en-US" sz="1600" dirty="0">
                <a:solidFill>
                  <a:srgbClr val="FFC000"/>
                </a:solidFill>
              </a:rPr>
              <a:t> </a:t>
            </a:r>
            <a:r>
              <a:rPr lang="en-US" sz="1600" dirty="0" err="1">
                <a:solidFill>
                  <a:srgbClr val="FFC000"/>
                </a:solidFill>
              </a:rPr>
              <a:t>să</a:t>
            </a:r>
            <a:r>
              <a:rPr lang="en-US" sz="1600" dirty="0">
                <a:solidFill>
                  <a:srgbClr val="FFC000"/>
                </a:solidFill>
              </a:rPr>
              <a:t> fie </a:t>
            </a:r>
            <a:r>
              <a:rPr lang="en-US" sz="1600" dirty="0" err="1">
                <a:solidFill>
                  <a:srgbClr val="FFC000"/>
                </a:solidFill>
              </a:rPr>
              <a:t>atât</a:t>
            </a:r>
            <a:r>
              <a:rPr lang="en-US" sz="1600" dirty="0">
                <a:solidFill>
                  <a:srgbClr val="FFC000"/>
                </a:solidFill>
              </a:rPr>
              <a:t> </a:t>
            </a:r>
            <a:r>
              <a:rPr lang="en-US" sz="1600" dirty="0" err="1">
                <a:solidFill>
                  <a:srgbClr val="FFC000"/>
                </a:solidFill>
              </a:rPr>
              <a:t>acela</a:t>
            </a:r>
            <a:r>
              <a:rPr lang="en-US" sz="1600" dirty="0">
                <a:solidFill>
                  <a:srgbClr val="FFC000"/>
                </a:solidFill>
              </a:rPr>
              <a:t> de a </a:t>
            </a:r>
            <a:r>
              <a:rPr lang="en-US" sz="1600" dirty="0" err="1">
                <a:solidFill>
                  <a:srgbClr val="FFC000"/>
                </a:solidFill>
              </a:rPr>
              <a:t>monitoriza</a:t>
            </a:r>
            <a:r>
              <a:rPr lang="en-US" sz="1600" dirty="0">
                <a:solidFill>
                  <a:srgbClr val="FFC000"/>
                </a:solidFill>
              </a:rPr>
              <a:t> </a:t>
            </a:r>
            <a:r>
              <a:rPr lang="en-US" sz="1600" dirty="0" err="1">
                <a:solidFill>
                  <a:srgbClr val="FFC000"/>
                </a:solidFill>
              </a:rPr>
              <a:t>procesul</a:t>
            </a:r>
            <a:r>
              <a:rPr lang="en-US" sz="1600" dirty="0">
                <a:solidFill>
                  <a:srgbClr val="FFC000"/>
                </a:solidFill>
              </a:rPr>
              <a:t> de </a:t>
            </a:r>
            <a:r>
              <a:rPr lang="en-US" sz="1600" dirty="0" err="1">
                <a:solidFill>
                  <a:srgbClr val="FFC000"/>
                </a:solidFill>
              </a:rPr>
              <a:t>învățare</a:t>
            </a:r>
            <a:r>
              <a:rPr lang="en-US" sz="1600" dirty="0">
                <a:solidFill>
                  <a:srgbClr val="FFC000"/>
                </a:solidFill>
              </a:rPr>
              <a:t>, </a:t>
            </a:r>
            <a:r>
              <a:rPr lang="en-US" sz="1600" dirty="0" err="1">
                <a:solidFill>
                  <a:srgbClr val="FFC000"/>
                </a:solidFill>
              </a:rPr>
              <a:t>cât</a:t>
            </a:r>
            <a:r>
              <a:rPr lang="en-US" sz="1600" dirty="0">
                <a:solidFill>
                  <a:srgbClr val="FFC000"/>
                </a:solidFill>
              </a:rPr>
              <a:t> </a:t>
            </a:r>
            <a:r>
              <a:rPr lang="en-US" sz="1600" dirty="0" err="1">
                <a:solidFill>
                  <a:srgbClr val="FFC000"/>
                </a:solidFill>
              </a:rPr>
              <a:t>și</a:t>
            </a:r>
            <a:r>
              <a:rPr lang="en-US" sz="1600" dirty="0">
                <a:solidFill>
                  <a:srgbClr val="FFC000"/>
                </a:solidFill>
              </a:rPr>
              <a:t> de a </a:t>
            </a:r>
            <a:r>
              <a:rPr lang="en-US" sz="1600" dirty="0" err="1">
                <a:solidFill>
                  <a:srgbClr val="FFC000"/>
                </a:solidFill>
              </a:rPr>
              <a:t>evalua</a:t>
            </a:r>
            <a:r>
              <a:rPr lang="en-US" sz="1600" dirty="0">
                <a:solidFill>
                  <a:srgbClr val="FFC000"/>
                </a:solidFill>
              </a:rPr>
              <a:t> </a:t>
            </a:r>
            <a:r>
              <a:rPr lang="en-US" sz="1600" dirty="0" err="1">
                <a:solidFill>
                  <a:srgbClr val="FFC000"/>
                </a:solidFill>
              </a:rPr>
              <a:t>produsul</a:t>
            </a:r>
            <a:r>
              <a:rPr lang="en-US" sz="1600" dirty="0">
                <a:solidFill>
                  <a:srgbClr val="FFC000"/>
                </a:solidFill>
              </a:rPr>
              <a:t> final </a:t>
            </a:r>
            <a:r>
              <a:rPr lang="en-US" sz="1600" dirty="0" err="1">
                <a:solidFill>
                  <a:srgbClr val="FFC000"/>
                </a:solidFill>
              </a:rPr>
              <a:t>prin</a:t>
            </a:r>
            <a:r>
              <a:rPr lang="en-US" sz="1600" dirty="0">
                <a:solidFill>
                  <a:srgbClr val="FFC000"/>
                </a:solidFill>
              </a:rPr>
              <a:t> </a:t>
            </a:r>
            <a:r>
              <a:rPr lang="en-US" sz="1600" dirty="0" err="1">
                <a:solidFill>
                  <a:srgbClr val="FFC000"/>
                </a:solidFill>
              </a:rPr>
              <a:t>rubrici</a:t>
            </a:r>
            <a:r>
              <a:rPr lang="en-US" sz="1600" dirty="0">
                <a:solidFill>
                  <a:srgbClr val="FFC000"/>
                </a:solidFill>
              </a:rPr>
              <a:t> </a:t>
            </a:r>
            <a:r>
              <a:rPr lang="en-US" sz="1600" dirty="0" err="1">
                <a:solidFill>
                  <a:srgbClr val="FFC000"/>
                </a:solidFill>
              </a:rPr>
              <a:t>holistice</a:t>
            </a:r>
            <a:r>
              <a:rPr lang="en-US" sz="1600" dirty="0">
                <a:solidFill>
                  <a:srgbClr val="FFC000"/>
                </a:solidFill>
              </a:rPr>
              <a:t> </a:t>
            </a:r>
            <a:r>
              <a:rPr lang="en-US" sz="1600" dirty="0" err="1">
                <a:solidFill>
                  <a:srgbClr val="FFC000"/>
                </a:solidFill>
              </a:rPr>
              <a:t>specifice</a:t>
            </a:r>
            <a:r>
              <a:rPr lang="en-US" sz="1600" dirty="0">
                <a:solidFill>
                  <a:srgbClr val="FFC000"/>
                </a:solidFill>
              </a:rPr>
              <a:t> care </a:t>
            </a:r>
            <a:r>
              <a:rPr lang="en-US" sz="1600" dirty="0" err="1">
                <a:solidFill>
                  <a:srgbClr val="FFC000"/>
                </a:solidFill>
              </a:rPr>
              <a:t>vor</a:t>
            </a:r>
            <a:r>
              <a:rPr lang="en-US" sz="1600" dirty="0">
                <a:solidFill>
                  <a:srgbClr val="FFC000"/>
                </a:solidFill>
              </a:rPr>
              <a:t> </a:t>
            </a:r>
            <a:r>
              <a:rPr lang="en-US" sz="1600" dirty="0" err="1">
                <a:solidFill>
                  <a:srgbClr val="FFC000"/>
                </a:solidFill>
              </a:rPr>
              <a:t>îmbunătăți</a:t>
            </a:r>
            <a:r>
              <a:rPr lang="en-US" sz="1600" dirty="0">
                <a:solidFill>
                  <a:srgbClr val="FFC000"/>
                </a:solidFill>
              </a:rPr>
              <a:t> </a:t>
            </a:r>
            <a:r>
              <a:rPr lang="en-US" sz="1600" dirty="0" err="1">
                <a:solidFill>
                  <a:srgbClr val="FFC000"/>
                </a:solidFill>
              </a:rPr>
              <a:t>cursantul</a:t>
            </a:r>
            <a:r>
              <a:rPr lang="en-US" sz="1600" dirty="0">
                <a:solidFill>
                  <a:srgbClr val="FFC000"/>
                </a:solidFill>
              </a:rPr>
              <a:t>. </a:t>
            </a:r>
            <a:r>
              <a:rPr lang="en-US" sz="1600" dirty="0" err="1">
                <a:solidFill>
                  <a:srgbClr val="FFC000"/>
                </a:solidFill>
              </a:rPr>
              <a:t>Poate</a:t>
            </a:r>
            <a:r>
              <a:rPr lang="en-US" sz="1600" dirty="0">
                <a:solidFill>
                  <a:srgbClr val="FFC000"/>
                </a:solidFill>
              </a:rPr>
              <a:t> fi util ca </a:t>
            </a:r>
            <a:r>
              <a:rPr lang="en-US" sz="1600" dirty="0" err="1">
                <a:solidFill>
                  <a:srgbClr val="FFC000"/>
                </a:solidFill>
              </a:rPr>
              <a:t>elevii</a:t>
            </a:r>
            <a:r>
              <a:rPr lang="en-US" sz="1600" dirty="0">
                <a:solidFill>
                  <a:srgbClr val="FFC000"/>
                </a:solidFill>
              </a:rPr>
              <a:t> </a:t>
            </a:r>
            <a:r>
              <a:rPr lang="en-US" sz="1600" dirty="0" err="1">
                <a:solidFill>
                  <a:srgbClr val="FFC000"/>
                </a:solidFill>
              </a:rPr>
              <a:t>să</a:t>
            </a:r>
            <a:r>
              <a:rPr lang="en-US" sz="1600" dirty="0">
                <a:solidFill>
                  <a:srgbClr val="FFC000"/>
                </a:solidFill>
              </a:rPr>
              <a:t> </a:t>
            </a:r>
            <a:r>
              <a:rPr lang="en-US" sz="1600" dirty="0" err="1">
                <a:solidFill>
                  <a:srgbClr val="FFC000"/>
                </a:solidFill>
              </a:rPr>
              <a:t>întocmească</a:t>
            </a:r>
            <a:r>
              <a:rPr lang="en-US" sz="1600" dirty="0">
                <a:solidFill>
                  <a:srgbClr val="FFC000"/>
                </a:solidFill>
              </a:rPr>
              <a:t> un </a:t>
            </a:r>
            <a:r>
              <a:rPr lang="en-US" sz="1600" dirty="0" err="1">
                <a:solidFill>
                  <a:srgbClr val="FFC000"/>
                </a:solidFill>
              </a:rPr>
              <a:t>jurnal</a:t>
            </a:r>
            <a:r>
              <a:rPr lang="en-US" sz="1600" dirty="0">
                <a:solidFill>
                  <a:srgbClr val="FFC000"/>
                </a:solidFill>
              </a:rPr>
              <a:t> de bord </a:t>
            </a:r>
            <a:r>
              <a:rPr lang="en-US" sz="1600" dirty="0" err="1">
                <a:solidFill>
                  <a:srgbClr val="FFC000"/>
                </a:solidFill>
              </a:rPr>
              <a:t>în</a:t>
            </a:r>
            <a:r>
              <a:rPr lang="en-US" sz="1600" dirty="0">
                <a:solidFill>
                  <a:srgbClr val="FFC000"/>
                </a:solidFill>
              </a:rPr>
              <a:t> care </a:t>
            </a:r>
            <a:r>
              <a:rPr lang="en-US" sz="1600" dirty="0" err="1">
                <a:solidFill>
                  <a:srgbClr val="FFC000"/>
                </a:solidFill>
              </a:rPr>
              <a:t>să</a:t>
            </a:r>
            <a:r>
              <a:rPr lang="en-US" sz="1600" dirty="0">
                <a:solidFill>
                  <a:srgbClr val="FFC000"/>
                </a:solidFill>
              </a:rPr>
              <a:t> </a:t>
            </a:r>
            <a:r>
              <a:rPr lang="en-US" sz="1600" dirty="0" err="1">
                <a:solidFill>
                  <a:srgbClr val="FFC000"/>
                </a:solidFill>
              </a:rPr>
              <a:t>raporteze</a:t>
            </a:r>
            <a:r>
              <a:rPr lang="en-US" sz="1600" dirty="0">
                <a:solidFill>
                  <a:srgbClr val="FFC000"/>
                </a:solidFill>
              </a:rPr>
              <a:t> </a:t>
            </a:r>
            <a:r>
              <a:rPr lang="en-US" sz="1600" dirty="0" err="1">
                <a:solidFill>
                  <a:srgbClr val="FFC000"/>
                </a:solidFill>
              </a:rPr>
              <a:t>punctele</a:t>
            </a:r>
            <a:r>
              <a:rPr lang="en-US" sz="1600" dirty="0">
                <a:solidFill>
                  <a:srgbClr val="FFC000"/>
                </a:solidFill>
              </a:rPr>
              <a:t> forte </a:t>
            </a:r>
            <a:r>
              <a:rPr lang="en-US" sz="1600" dirty="0" err="1">
                <a:solidFill>
                  <a:srgbClr val="FFC000"/>
                </a:solidFill>
              </a:rPr>
              <a:t>și</a:t>
            </a:r>
            <a:r>
              <a:rPr lang="en-US" sz="1600" dirty="0">
                <a:solidFill>
                  <a:srgbClr val="FFC000"/>
                </a:solidFill>
              </a:rPr>
              <a:t> </a:t>
            </a:r>
            <a:r>
              <a:rPr lang="en-US" sz="1600" dirty="0" err="1">
                <a:solidFill>
                  <a:srgbClr val="FFC000"/>
                </a:solidFill>
              </a:rPr>
              <a:t>punctele</a:t>
            </a:r>
            <a:r>
              <a:rPr lang="en-US" sz="1600" dirty="0">
                <a:solidFill>
                  <a:srgbClr val="FFC000"/>
                </a:solidFill>
              </a:rPr>
              <a:t> </a:t>
            </a:r>
            <a:r>
              <a:rPr lang="en-US" sz="1600" dirty="0" err="1">
                <a:solidFill>
                  <a:srgbClr val="FFC000"/>
                </a:solidFill>
              </a:rPr>
              <a:t>slabe</a:t>
            </a:r>
            <a:r>
              <a:rPr lang="en-US" sz="1600" dirty="0">
                <a:solidFill>
                  <a:srgbClr val="FFC000"/>
                </a:solidFill>
              </a:rPr>
              <a:t> ale </a:t>
            </a:r>
            <a:r>
              <a:rPr lang="en-US" sz="1600" dirty="0" err="1">
                <a:solidFill>
                  <a:srgbClr val="FFC000"/>
                </a:solidFill>
              </a:rPr>
              <a:t>procesului</a:t>
            </a:r>
            <a:r>
              <a:rPr lang="en-US" sz="1600" dirty="0">
                <a:solidFill>
                  <a:srgbClr val="FFC000"/>
                </a:solidFill>
              </a:rPr>
              <a:t> lor de </a:t>
            </a:r>
            <a:r>
              <a:rPr lang="en-US" sz="1600" dirty="0" err="1">
                <a:solidFill>
                  <a:srgbClr val="FFC000"/>
                </a:solidFill>
              </a:rPr>
              <a:t>învățare</a:t>
            </a:r>
            <a:r>
              <a:rPr lang="en-US" sz="1600" dirty="0">
                <a:solidFill>
                  <a:srgbClr val="FFC000"/>
                </a:solidFill>
              </a:rPr>
              <a:t> </a:t>
            </a:r>
            <a:r>
              <a:rPr lang="en-US" sz="1600" dirty="0" err="1">
                <a:solidFill>
                  <a:srgbClr val="FFC000"/>
                </a:solidFill>
              </a:rPr>
              <a:t>pentru</a:t>
            </a:r>
            <a:r>
              <a:rPr lang="en-US" sz="1600" dirty="0">
                <a:solidFill>
                  <a:srgbClr val="FFC000"/>
                </a:solidFill>
              </a:rPr>
              <a:t> a </a:t>
            </a:r>
            <a:r>
              <a:rPr lang="en-US" sz="1600" dirty="0" err="1">
                <a:solidFill>
                  <a:srgbClr val="FFC000"/>
                </a:solidFill>
              </a:rPr>
              <a:t>promova</a:t>
            </a:r>
            <a:r>
              <a:rPr lang="en-US" sz="1600" dirty="0">
                <a:solidFill>
                  <a:srgbClr val="FFC000"/>
                </a:solidFill>
              </a:rPr>
              <a:t> </a:t>
            </a:r>
            <a:r>
              <a:rPr lang="en-US" sz="1600" dirty="0" err="1">
                <a:solidFill>
                  <a:srgbClr val="FFC000"/>
                </a:solidFill>
              </a:rPr>
              <a:t>dezvoltarea</a:t>
            </a:r>
            <a:r>
              <a:rPr lang="en-US" sz="1600" dirty="0">
                <a:solidFill>
                  <a:srgbClr val="FFC000"/>
                </a:solidFill>
              </a:rPr>
              <a:t> </a:t>
            </a:r>
            <a:r>
              <a:rPr lang="en-US" sz="1600" dirty="0" err="1">
                <a:solidFill>
                  <a:srgbClr val="FFC000"/>
                </a:solidFill>
              </a:rPr>
              <a:t>conștientizării</a:t>
            </a:r>
            <a:r>
              <a:rPr lang="en-US" sz="1600" dirty="0">
                <a:solidFill>
                  <a:srgbClr val="FFC000"/>
                </a:solidFill>
              </a:rPr>
              <a:t> </a:t>
            </a:r>
            <a:r>
              <a:rPr lang="en-US" sz="1600" dirty="0" err="1">
                <a:solidFill>
                  <a:srgbClr val="FFC000"/>
                </a:solidFill>
              </a:rPr>
              <a:t>propriului</a:t>
            </a:r>
            <a:r>
              <a:rPr lang="en-US" sz="1600" dirty="0">
                <a:solidFill>
                  <a:srgbClr val="FFC000"/>
                </a:solidFill>
              </a:rPr>
              <a:t> </a:t>
            </a:r>
            <a:r>
              <a:rPr lang="en-US" sz="1600" dirty="0" err="1">
                <a:solidFill>
                  <a:srgbClr val="FFC000"/>
                </a:solidFill>
              </a:rPr>
              <a:t>stil</a:t>
            </a:r>
            <a:r>
              <a:rPr lang="en-US" sz="1600" dirty="0">
                <a:solidFill>
                  <a:srgbClr val="FFC000"/>
                </a:solidFill>
              </a:rPr>
              <a:t> de </a:t>
            </a:r>
            <a:r>
              <a:rPr lang="en-US" sz="1600" dirty="0" err="1">
                <a:solidFill>
                  <a:srgbClr val="FFC000"/>
                </a:solidFill>
              </a:rPr>
              <a:t>învățare</a:t>
            </a:r>
            <a:r>
              <a:rPr lang="en-US" sz="1600" dirty="0">
                <a:solidFill>
                  <a:srgbClr val="FFC000"/>
                </a:solidFill>
              </a:rPr>
              <a:t> (</a:t>
            </a:r>
            <a:r>
              <a:rPr lang="en-US" sz="1600" dirty="0" err="1">
                <a:solidFill>
                  <a:srgbClr val="FFC000"/>
                </a:solidFill>
              </a:rPr>
              <a:t>învățare</a:t>
            </a:r>
            <a:r>
              <a:rPr lang="en-US" sz="1600" dirty="0">
                <a:solidFill>
                  <a:srgbClr val="FFC000"/>
                </a:solidFill>
              </a:rPr>
              <a:t> pe tot </a:t>
            </a:r>
            <a:r>
              <a:rPr lang="en-US" sz="1600" dirty="0" err="1">
                <a:solidFill>
                  <a:srgbClr val="FFC000"/>
                </a:solidFill>
              </a:rPr>
              <a:t>parcursul</a:t>
            </a:r>
            <a:r>
              <a:rPr lang="en-US" sz="1600" dirty="0">
                <a:solidFill>
                  <a:srgbClr val="FFC000"/>
                </a:solidFill>
              </a:rPr>
              <a:t> </a:t>
            </a:r>
            <a:r>
              <a:rPr lang="en-US" sz="1600" dirty="0" err="1">
                <a:solidFill>
                  <a:srgbClr val="FFC000"/>
                </a:solidFill>
              </a:rPr>
              <a:t>vieții</a:t>
            </a:r>
            <a:r>
              <a:rPr lang="en-US" sz="1600" dirty="0">
                <a:solidFill>
                  <a:srgbClr val="FFC000"/>
                </a:solidFill>
              </a:rPr>
              <a:t>)."</a:t>
            </a:r>
          </a:p>
        </p:txBody>
      </p:sp>
      <p:sp>
        <p:nvSpPr>
          <p:cNvPr id="9" name="TextBox 8">
            <a:extLst>
              <a:ext uri="{FF2B5EF4-FFF2-40B4-BE49-F238E27FC236}">
                <a16:creationId xmlns:a16="http://schemas.microsoft.com/office/drawing/2014/main" id="{992CA31C-5DF8-4431-9C52-A05726EAFCB7}"/>
              </a:ext>
            </a:extLst>
          </p:cNvPr>
          <p:cNvSpPr txBox="1"/>
          <p:nvPr/>
        </p:nvSpPr>
        <p:spPr>
          <a:xfrm>
            <a:off x="576072" y="493776"/>
            <a:ext cx="5129784" cy="4524315"/>
          </a:xfrm>
          <a:prstGeom prst="rect">
            <a:avLst/>
          </a:prstGeom>
          <a:noFill/>
        </p:spPr>
        <p:txBody>
          <a:bodyPr wrap="square">
            <a:spAutoFit/>
          </a:bodyPr>
          <a:lstStyle/>
          <a:p>
            <a:r>
              <a:rPr lang="en-US" sz="1600" b="1" dirty="0" err="1">
                <a:solidFill>
                  <a:srgbClr val="FFC000"/>
                </a:solidFill>
              </a:rPr>
              <a:t>Acronimul</a:t>
            </a:r>
            <a:r>
              <a:rPr lang="en-US" sz="1600" b="1" dirty="0">
                <a:solidFill>
                  <a:srgbClr val="FFC000"/>
                </a:solidFill>
              </a:rPr>
              <a:t> CLIL</a:t>
            </a:r>
            <a:r>
              <a:rPr lang="en-US" sz="1600" dirty="0">
                <a:solidFill>
                  <a:srgbClr val="FFC000"/>
                </a:solidFill>
              </a:rPr>
              <a:t>, Content and Language Integrated Learning , </a:t>
            </a:r>
            <a:r>
              <a:rPr lang="en-US" sz="1600" dirty="0" err="1">
                <a:solidFill>
                  <a:srgbClr val="FFC000"/>
                </a:solidFill>
              </a:rPr>
              <a:t>sau</a:t>
            </a:r>
            <a:r>
              <a:rPr lang="en-US" sz="1600" dirty="0">
                <a:solidFill>
                  <a:srgbClr val="FFC000"/>
                </a:solidFill>
              </a:rPr>
              <a:t> </a:t>
            </a:r>
            <a:r>
              <a:rPr lang="en-US" sz="1600" dirty="0" err="1">
                <a:solidFill>
                  <a:srgbClr val="FFC000"/>
                </a:solidFill>
              </a:rPr>
              <a:t>învățarea</a:t>
            </a:r>
            <a:r>
              <a:rPr lang="en-US" sz="1600" dirty="0">
                <a:solidFill>
                  <a:srgbClr val="FFC000"/>
                </a:solidFill>
              </a:rPr>
              <a:t> </a:t>
            </a:r>
            <a:r>
              <a:rPr lang="en-US" sz="1600" dirty="0" err="1">
                <a:solidFill>
                  <a:srgbClr val="FFC000"/>
                </a:solidFill>
              </a:rPr>
              <a:t>integrată</a:t>
            </a:r>
            <a:r>
              <a:rPr lang="en-US" sz="1600" dirty="0">
                <a:solidFill>
                  <a:srgbClr val="FFC000"/>
                </a:solidFill>
              </a:rPr>
              <a:t> a </a:t>
            </a:r>
            <a:r>
              <a:rPr lang="en-US" sz="1600" dirty="0" err="1">
                <a:solidFill>
                  <a:srgbClr val="FFC000"/>
                </a:solidFill>
              </a:rPr>
              <a:t>limbii</a:t>
            </a:r>
            <a:r>
              <a:rPr lang="en-US" sz="1600" dirty="0">
                <a:solidFill>
                  <a:srgbClr val="FFC000"/>
                </a:solidFill>
              </a:rPr>
              <a:t> </a:t>
            </a:r>
            <a:r>
              <a:rPr lang="en-US" sz="1600" dirty="0" err="1">
                <a:solidFill>
                  <a:srgbClr val="FFC000"/>
                </a:solidFill>
              </a:rPr>
              <a:t>și</a:t>
            </a:r>
            <a:r>
              <a:rPr lang="en-US" sz="1600" dirty="0">
                <a:solidFill>
                  <a:srgbClr val="FFC000"/>
                </a:solidFill>
              </a:rPr>
              <a:t> a </a:t>
            </a:r>
            <a:r>
              <a:rPr lang="en-US" sz="1600" dirty="0" err="1">
                <a:solidFill>
                  <a:srgbClr val="FFC000"/>
                </a:solidFill>
              </a:rPr>
              <a:t>conținutului</a:t>
            </a:r>
            <a:r>
              <a:rPr lang="en-US" sz="1600" dirty="0">
                <a:solidFill>
                  <a:srgbClr val="FFC000"/>
                </a:solidFill>
              </a:rPr>
              <a:t>, a </a:t>
            </a:r>
            <a:r>
              <a:rPr lang="en-US" sz="1600" dirty="0" err="1">
                <a:solidFill>
                  <a:srgbClr val="FFC000"/>
                </a:solidFill>
              </a:rPr>
              <a:t>fost</a:t>
            </a:r>
            <a:r>
              <a:rPr lang="en-US" sz="1600" dirty="0">
                <a:solidFill>
                  <a:srgbClr val="FFC000"/>
                </a:solidFill>
              </a:rPr>
              <a:t> </a:t>
            </a:r>
            <a:r>
              <a:rPr lang="en-US" sz="1600" dirty="0" err="1">
                <a:solidFill>
                  <a:srgbClr val="FFC000"/>
                </a:solidFill>
              </a:rPr>
              <a:t>introdus</a:t>
            </a:r>
            <a:r>
              <a:rPr lang="en-US" sz="1600" dirty="0">
                <a:solidFill>
                  <a:srgbClr val="FFC000"/>
                </a:solidFill>
              </a:rPr>
              <a:t> de David Marsh </a:t>
            </a:r>
            <a:r>
              <a:rPr lang="en-US" sz="1600" dirty="0" err="1">
                <a:solidFill>
                  <a:srgbClr val="FFC000"/>
                </a:solidFill>
              </a:rPr>
              <a:t>și</a:t>
            </a:r>
            <a:r>
              <a:rPr lang="en-US" sz="1600" dirty="0">
                <a:solidFill>
                  <a:srgbClr val="FFC000"/>
                </a:solidFill>
              </a:rPr>
              <a:t> Anne </a:t>
            </a:r>
            <a:r>
              <a:rPr lang="en-US" sz="1600" dirty="0" err="1">
                <a:solidFill>
                  <a:srgbClr val="FFC000"/>
                </a:solidFill>
              </a:rPr>
              <a:t>Maljers</a:t>
            </a:r>
            <a:r>
              <a:rPr lang="en-US" sz="1600" dirty="0">
                <a:solidFill>
                  <a:srgbClr val="FFC000"/>
                </a:solidFill>
              </a:rPr>
              <a:t> </a:t>
            </a:r>
            <a:r>
              <a:rPr lang="en-US" sz="1600" dirty="0" err="1">
                <a:solidFill>
                  <a:srgbClr val="FFC000"/>
                </a:solidFill>
              </a:rPr>
              <a:t>în</a:t>
            </a:r>
            <a:r>
              <a:rPr lang="en-US" sz="1600" dirty="0">
                <a:solidFill>
                  <a:srgbClr val="FFC000"/>
                </a:solidFill>
              </a:rPr>
              <a:t> 1994 </a:t>
            </a:r>
            <a:r>
              <a:rPr lang="en-US" sz="1600" dirty="0" err="1">
                <a:solidFill>
                  <a:srgbClr val="FFC000"/>
                </a:solidFill>
              </a:rPr>
              <a:t>pentru</a:t>
            </a:r>
            <a:r>
              <a:rPr lang="en-US" sz="1600" dirty="0">
                <a:solidFill>
                  <a:srgbClr val="FFC000"/>
                </a:solidFill>
              </a:rPr>
              <a:t> a indica </a:t>
            </a:r>
            <a:r>
              <a:rPr lang="en-US" sz="1600" dirty="0" err="1">
                <a:solidFill>
                  <a:srgbClr val="FFC000"/>
                </a:solidFill>
              </a:rPr>
              <a:t>metodologia</a:t>
            </a:r>
            <a:r>
              <a:rPr lang="en-US" sz="1600" dirty="0">
                <a:solidFill>
                  <a:srgbClr val="FFC000"/>
                </a:solidFill>
              </a:rPr>
              <a:t> de </a:t>
            </a:r>
            <a:r>
              <a:rPr lang="en-US" sz="1600" dirty="0" err="1">
                <a:solidFill>
                  <a:srgbClr val="FFC000"/>
                </a:solidFill>
              </a:rPr>
              <a:t>predare</a:t>
            </a:r>
            <a:r>
              <a:rPr lang="en-US" sz="1600" dirty="0">
                <a:solidFill>
                  <a:srgbClr val="FFC000"/>
                </a:solidFill>
              </a:rPr>
              <a:t> cu care </a:t>
            </a:r>
            <a:r>
              <a:rPr lang="en-US" sz="1600" dirty="0" err="1">
                <a:solidFill>
                  <a:srgbClr val="FFC000"/>
                </a:solidFill>
              </a:rPr>
              <a:t>conținuturile</a:t>
            </a:r>
            <a:r>
              <a:rPr lang="en-US" sz="1600" dirty="0">
                <a:solidFill>
                  <a:srgbClr val="FFC000"/>
                </a:solidFill>
              </a:rPr>
              <a:t> non-</a:t>
            </a:r>
            <a:r>
              <a:rPr lang="en-US" sz="1600" dirty="0" err="1">
                <a:solidFill>
                  <a:srgbClr val="FFC000"/>
                </a:solidFill>
              </a:rPr>
              <a:t>lingvistice</a:t>
            </a:r>
            <a:r>
              <a:rPr lang="en-US" sz="1600" dirty="0">
                <a:solidFill>
                  <a:srgbClr val="FFC000"/>
                </a:solidFill>
              </a:rPr>
              <a:t> sunt </a:t>
            </a:r>
            <a:r>
              <a:rPr lang="en-US" sz="1600" dirty="0" err="1">
                <a:solidFill>
                  <a:srgbClr val="FFC000"/>
                </a:solidFill>
              </a:rPr>
              <a:t>transmise</a:t>
            </a:r>
            <a:r>
              <a:rPr lang="en-US" sz="1600" dirty="0">
                <a:solidFill>
                  <a:srgbClr val="FFC000"/>
                </a:solidFill>
              </a:rPr>
              <a:t> </a:t>
            </a:r>
            <a:r>
              <a:rPr lang="en-US" sz="1600" dirty="0" err="1">
                <a:solidFill>
                  <a:srgbClr val="FFC000"/>
                </a:solidFill>
              </a:rPr>
              <a:t>prin</a:t>
            </a:r>
            <a:r>
              <a:rPr lang="en-US" sz="1600" dirty="0">
                <a:solidFill>
                  <a:srgbClr val="FFC000"/>
                </a:solidFill>
              </a:rPr>
              <a:t> </a:t>
            </a:r>
            <a:r>
              <a:rPr lang="en-US" sz="1600" dirty="0" err="1">
                <a:solidFill>
                  <a:srgbClr val="FFC000"/>
                </a:solidFill>
              </a:rPr>
              <a:t>utilizarea</a:t>
            </a:r>
            <a:r>
              <a:rPr lang="en-US" sz="1600" dirty="0">
                <a:solidFill>
                  <a:srgbClr val="FFC000"/>
                </a:solidFill>
              </a:rPr>
              <a:t> </a:t>
            </a:r>
            <a:r>
              <a:rPr lang="en-US" sz="1600" dirty="0" err="1">
                <a:solidFill>
                  <a:srgbClr val="FFC000"/>
                </a:solidFill>
              </a:rPr>
              <a:t>unei</a:t>
            </a:r>
            <a:r>
              <a:rPr lang="en-US" sz="1600" dirty="0">
                <a:solidFill>
                  <a:srgbClr val="FFC000"/>
                </a:solidFill>
              </a:rPr>
              <a:t> limbi </a:t>
            </a:r>
            <a:r>
              <a:rPr lang="en-US" sz="1600" dirty="0" err="1">
                <a:solidFill>
                  <a:srgbClr val="FFC000"/>
                </a:solidFill>
              </a:rPr>
              <a:t>străine</a:t>
            </a:r>
            <a:r>
              <a:rPr lang="en-US" sz="1600" dirty="0">
                <a:solidFill>
                  <a:srgbClr val="FFC000"/>
                </a:solidFill>
              </a:rPr>
              <a:t> </a:t>
            </a:r>
            <a:r>
              <a:rPr lang="en-US" sz="1600" dirty="0" err="1">
                <a:solidFill>
                  <a:srgbClr val="FFC000"/>
                </a:solidFill>
              </a:rPr>
              <a:t>și</a:t>
            </a:r>
            <a:r>
              <a:rPr lang="en-US" sz="1600" dirty="0">
                <a:solidFill>
                  <a:srgbClr val="FFC000"/>
                </a:solidFill>
              </a:rPr>
              <a:t> </a:t>
            </a:r>
            <a:r>
              <a:rPr lang="en-US" sz="1600" dirty="0" err="1">
                <a:solidFill>
                  <a:srgbClr val="FFC000"/>
                </a:solidFill>
              </a:rPr>
              <a:t>acesta</a:t>
            </a:r>
            <a:r>
              <a:rPr lang="en-US" sz="1600" dirty="0">
                <a:solidFill>
                  <a:srgbClr val="FFC000"/>
                </a:solidFill>
              </a:rPr>
              <a:t> din </a:t>
            </a:r>
            <a:r>
              <a:rPr lang="en-US" sz="1600" dirty="0" err="1">
                <a:solidFill>
                  <a:srgbClr val="FFC000"/>
                </a:solidFill>
              </a:rPr>
              <a:t>urmă</a:t>
            </a:r>
            <a:r>
              <a:rPr lang="en-US" sz="1600" dirty="0">
                <a:solidFill>
                  <a:srgbClr val="FFC000"/>
                </a:solidFill>
              </a:rPr>
              <a:t> </a:t>
            </a:r>
            <a:r>
              <a:rPr lang="en-US" sz="1600" dirty="0" err="1">
                <a:solidFill>
                  <a:srgbClr val="FFC000"/>
                </a:solidFill>
              </a:rPr>
              <a:t>este</a:t>
            </a:r>
            <a:r>
              <a:rPr lang="en-US" sz="1600" dirty="0">
                <a:solidFill>
                  <a:srgbClr val="FFC000"/>
                </a:solidFill>
              </a:rPr>
              <a:t> </a:t>
            </a:r>
            <a:r>
              <a:rPr lang="en-US" sz="1600" dirty="0" err="1">
                <a:solidFill>
                  <a:srgbClr val="FFC000"/>
                </a:solidFill>
              </a:rPr>
              <a:t>învățat</a:t>
            </a:r>
            <a:r>
              <a:rPr lang="en-US" sz="1600" dirty="0">
                <a:solidFill>
                  <a:srgbClr val="FFC000"/>
                </a:solidFill>
              </a:rPr>
              <a:t>, nu </a:t>
            </a:r>
            <a:r>
              <a:rPr lang="en-US" sz="1600" dirty="0" err="1">
                <a:solidFill>
                  <a:srgbClr val="FFC000"/>
                </a:solidFill>
              </a:rPr>
              <a:t>prin</a:t>
            </a:r>
            <a:r>
              <a:rPr lang="en-US" sz="1600" dirty="0">
                <a:solidFill>
                  <a:srgbClr val="FFC000"/>
                </a:solidFill>
              </a:rPr>
              <a:t> </a:t>
            </a:r>
            <a:r>
              <a:rPr lang="en-US" sz="1600" dirty="0" err="1">
                <a:solidFill>
                  <a:srgbClr val="FFC000"/>
                </a:solidFill>
              </a:rPr>
              <a:t>studiu</a:t>
            </a:r>
            <a:r>
              <a:rPr lang="en-US" sz="1600" dirty="0">
                <a:solidFill>
                  <a:srgbClr val="FFC000"/>
                </a:solidFill>
              </a:rPr>
              <a:t> formal, ci </a:t>
            </a:r>
            <a:r>
              <a:rPr lang="en-US" sz="1600" dirty="0" err="1">
                <a:solidFill>
                  <a:srgbClr val="FFC000"/>
                </a:solidFill>
              </a:rPr>
              <a:t>prin</a:t>
            </a:r>
            <a:r>
              <a:rPr lang="en-US" sz="1600" dirty="0">
                <a:solidFill>
                  <a:srgbClr val="FFC000"/>
                </a:solidFill>
              </a:rPr>
              <a:t> </a:t>
            </a:r>
            <a:r>
              <a:rPr lang="en-US" sz="1600" dirty="0" err="1">
                <a:solidFill>
                  <a:srgbClr val="FFC000"/>
                </a:solidFill>
              </a:rPr>
              <a:t>conținuturi</a:t>
            </a:r>
            <a:r>
              <a:rPr lang="en-US" sz="1600" dirty="0">
                <a:solidFill>
                  <a:srgbClr val="FFC000"/>
                </a:solidFill>
              </a:rPr>
              <a:t> non-</a:t>
            </a:r>
            <a:r>
              <a:rPr lang="en-US" sz="1600" dirty="0" err="1">
                <a:solidFill>
                  <a:srgbClr val="FFC000"/>
                </a:solidFill>
              </a:rPr>
              <a:t>lingvistice.Metodologia</a:t>
            </a:r>
            <a:r>
              <a:rPr lang="en-US" sz="1600" dirty="0">
                <a:solidFill>
                  <a:srgbClr val="FFC000"/>
                </a:solidFill>
              </a:rPr>
              <a:t> CLIL , care </a:t>
            </a:r>
            <a:r>
              <a:rPr lang="en-US" sz="1600" dirty="0" err="1">
                <a:solidFill>
                  <a:srgbClr val="FFC000"/>
                </a:solidFill>
              </a:rPr>
              <a:t>însoțește</a:t>
            </a:r>
            <a:r>
              <a:rPr lang="en-US" sz="1600" dirty="0">
                <a:solidFill>
                  <a:srgbClr val="FFC000"/>
                </a:solidFill>
              </a:rPr>
              <a:t> </a:t>
            </a:r>
            <a:r>
              <a:rPr lang="en-US" sz="1600" dirty="0" err="1">
                <a:solidFill>
                  <a:srgbClr val="FFC000"/>
                </a:solidFill>
              </a:rPr>
              <a:t>cursanții</a:t>
            </a:r>
            <a:r>
              <a:rPr lang="en-US" sz="1600" dirty="0">
                <a:solidFill>
                  <a:srgbClr val="FFC000"/>
                </a:solidFill>
              </a:rPr>
              <a:t> </a:t>
            </a:r>
            <a:r>
              <a:rPr lang="en-US" sz="1600" dirty="0" err="1">
                <a:solidFill>
                  <a:srgbClr val="FFC000"/>
                </a:solidFill>
              </a:rPr>
              <a:t>în</a:t>
            </a:r>
            <a:r>
              <a:rPr lang="en-US" sz="1600" dirty="0">
                <a:solidFill>
                  <a:srgbClr val="FFC000"/>
                </a:solidFill>
              </a:rPr>
              <a:t> </a:t>
            </a:r>
            <a:r>
              <a:rPr lang="en-US" sz="1600" dirty="0" err="1">
                <a:solidFill>
                  <a:srgbClr val="FFC000"/>
                </a:solidFill>
              </a:rPr>
              <a:t>descoperirea</a:t>
            </a:r>
            <a:r>
              <a:rPr lang="en-US" sz="1600" dirty="0">
                <a:solidFill>
                  <a:srgbClr val="FFC000"/>
                </a:solidFill>
              </a:rPr>
              <a:t> </a:t>
            </a:r>
            <a:r>
              <a:rPr lang="en-US" sz="1600" dirty="0" err="1">
                <a:solidFill>
                  <a:srgbClr val="FFC000"/>
                </a:solidFill>
              </a:rPr>
              <a:t>diverselor</a:t>
            </a:r>
            <a:r>
              <a:rPr lang="en-US" sz="1600" dirty="0">
                <a:solidFill>
                  <a:srgbClr val="FFC000"/>
                </a:solidFill>
              </a:rPr>
              <a:t> </a:t>
            </a:r>
            <a:r>
              <a:rPr lang="en-US" sz="1600" dirty="0" err="1">
                <a:solidFill>
                  <a:srgbClr val="FFC000"/>
                </a:solidFill>
              </a:rPr>
              <a:t>cunoștințe</a:t>
            </a:r>
            <a:r>
              <a:rPr lang="en-US" sz="1600" dirty="0">
                <a:solidFill>
                  <a:srgbClr val="FFC000"/>
                </a:solidFill>
              </a:rPr>
              <a:t> </a:t>
            </a:r>
            <a:r>
              <a:rPr lang="en-US" sz="1600" dirty="0" err="1">
                <a:solidFill>
                  <a:srgbClr val="FFC000"/>
                </a:solidFill>
              </a:rPr>
              <a:t>prin</a:t>
            </a:r>
            <a:r>
              <a:rPr lang="en-US" sz="1600" dirty="0">
                <a:solidFill>
                  <a:srgbClr val="FFC000"/>
                </a:solidFill>
              </a:rPr>
              <a:t> </a:t>
            </a:r>
            <a:r>
              <a:rPr lang="en-US" sz="1600" dirty="0" err="1">
                <a:solidFill>
                  <a:srgbClr val="FFC000"/>
                </a:solidFill>
              </a:rPr>
              <a:t>utilizarea</a:t>
            </a:r>
            <a:r>
              <a:rPr lang="en-US" sz="1600" dirty="0">
                <a:solidFill>
                  <a:srgbClr val="FFC000"/>
                </a:solidFill>
              </a:rPr>
              <a:t> </a:t>
            </a:r>
            <a:r>
              <a:rPr lang="en-US" sz="1600" dirty="0" err="1">
                <a:solidFill>
                  <a:srgbClr val="FFC000"/>
                </a:solidFill>
              </a:rPr>
              <a:t>unor</a:t>
            </a:r>
            <a:r>
              <a:rPr lang="en-US" sz="1600" dirty="0">
                <a:solidFill>
                  <a:srgbClr val="FFC000"/>
                </a:solidFill>
              </a:rPr>
              <a:t> </a:t>
            </a:r>
            <a:r>
              <a:rPr lang="en-US" sz="1600" dirty="0" err="1">
                <a:solidFill>
                  <a:srgbClr val="FFC000"/>
                </a:solidFill>
              </a:rPr>
              <a:t>strategii</a:t>
            </a:r>
            <a:r>
              <a:rPr lang="en-US" sz="1600" dirty="0">
                <a:solidFill>
                  <a:srgbClr val="FFC000"/>
                </a:solidFill>
              </a:rPr>
              <a:t> </a:t>
            </a:r>
            <a:r>
              <a:rPr lang="en-US" sz="1600" dirty="0" err="1">
                <a:solidFill>
                  <a:srgbClr val="FFC000"/>
                </a:solidFill>
              </a:rPr>
              <a:t>colaborative</a:t>
            </a:r>
            <a:r>
              <a:rPr lang="en-US" sz="1600" dirty="0">
                <a:solidFill>
                  <a:srgbClr val="FFC000"/>
                </a:solidFill>
              </a:rPr>
              <a:t> precum </a:t>
            </a:r>
            <a:r>
              <a:rPr lang="en-US" sz="1600" dirty="0" err="1">
                <a:solidFill>
                  <a:srgbClr val="FFC000"/>
                </a:solidFill>
              </a:rPr>
              <a:t>învățarea</a:t>
            </a:r>
            <a:r>
              <a:rPr lang="en-US" sz="1600" dirty="0">
                <a:solidFill>
                  <a:srgbClr val="FFC000"/>
                </a:solidFill>
              </a:rPr>
              <a:t> </a:t>
            </a:r>
            <a:r>
              <a:rPr lang="en-US" sz="1600" dirty="0" err="1">
                <a:solidFill>
                  <a:srgbClr val="FFC000"/>
                </a:solidFill>
              </a:rPr>
              <a:t>prin</a:t>
            </a:r>
            <a:r>
              <a:rPr lang="en-US" sz="1600" dirty="0">
                <a:solidFill>
                  <a:srgbClr val="FFC000"/>
                </a:solidFill>
              </a:rPr>
              <a:t> </a:t>
            </a:r>
            <a:r>
              <a:rPr lang="en-US" sz="1600" dirty="0" err="1">
                <a:solidFill>
                  <a:srgbClr val="FFC000"/>
                </a:solidFill>
              </a:rPr>
              <a:t>cooperare</a:t>
            </a:r>
            <a:r>
              <a:rPr lang="en-US" sz="1600" dirty="0">
                <a:solidFill>
                  <a:srgbClr val="FFC000"/>
                </a:solidFill>
              </a:rPr>
              <a:t> </a:t>
            </a:r>
            <a:r>
              <a:rPr lang="en-US" sz="1600" dirty="0" err="1">
                <a:solidFill>
                  <a:srgbClr val="FFC000"/>
                </a:solidFill>
              </a:rPr>
              <a:t>și</a:t>
            </a:r>
            <a:r>
              <a:rPr lang="en-US" sz="1600" dirty="0">
                <a:solidFill>
                  <a:srgbClr val="FFC000"/>
                </a:solidFill>
              </a:rPr>
              <a:t> </a:t>
            </a:r>
            <a:r>
              <a:rPr lang="en-US" sz="1600" dirty="0" err="1">
                <a:solidFill>
                  <a:srgbClr val="FFC000"/>
                </a:solidFill>
              </a:rPr>
              <a:t>lucrul</a:t>
            </a:r>
            <a:r>
              <a:rPr lang="en-US" sz="1600" dirty="0">
                <a:solidFill>
                  <a:srgbClr val="FFC000"/>
                </a:solidFill>
              </a:rPr>
              <a:t> </a:t>
            </a:r>
            <a:r>
              <a:rPr lang="en-US" sz="1600" dirty="0" err="1">
                <a:solidFill>
                  <a:srgbClr val="FFC000"/>
                </a:solidFill>
              </a:rPr>
              <a:t>în</a:t>
            </a:r>
            <a:r>
              <a:rPr lang="en-US" sz="1600" dirty="0">
                <a:solidFill>
                  <a:srgbClr val="FFC000"/>
                </a:solidFill>
              </a:rPr>
              <a:t> </a:t>
            </a:r>
            <a:r>
              <a:rPr lang="en-US" sz="1600" dirty="0" err="1">
                <a:solidFill>
                  <a:srgbClr val="FFC000"/>
                </a:solidFill>
              </a:rPr>
              <a:t>perechi</a:t>
            </a:r>
            <a:r>
              <a:rPr lang="en-US" sz="1600" dirty="0">
                <a:solidFill>
                  <a:srgbClr val="FFC000"/>
                </a:solidFill>
              </a:rPr>
              <a:t> </a:t>
            </a:r>
            <a:r>
              <a:rPr lang="en-US" sz="1600" dirty="0" err="1">
                <a:solidFill>
                  <a:srgbClr val="FFC000"/>
                </a:solidFill>
              </a:rPr>
              <a:t>susținute</a:t>
            </a:r>
            <a:r>
              <a:rPr lang="en-US" sz="1600" dirty="0">
                <a:solidFill>
                  <a:srgbClr val="FFC000"/>
                </a:solidFill>
              </a:rPr>
              <a:t> de </a:t>
            </a:r>
            <a:r>
              <a:rPr lang="en-US" sz="1600" dirty="0" err="1">
                <a:solidFill>
                  <a:srgbClr val="FFC000"/>
                </a:solidFill>
              </a:rPr>
              <a:t>activități</a:t>
            </a:r>
            <a:r>
              <a:rPr lang="en-US" sz="1600" dirty="0">
                <a:solidFill>
                  <a:srgbClr val="FFC000"/>
                </a:solidFill>
              </a:rPr>
              <a:t> de „</a:t>
            </a:r>
            <a:r>
              <a:rPr lang="en-US" sz="1600" dirty="0" err="1">
                <a:solidFill>
                  <a:srgbClr val="FFC000"/>
                </a:solidFill>
              </a:rPr>
              <a:t>schelă</a:t>
            </a:r>
            <a:r>
              <a:rPr lang="en-US" sz="1600" dirty="0">
                <a:solidFill>
                  <a:srgbClr val="FFC000"/>
                </a:solidFill>
              </a:rPr>
              <a:t>” (</a:t>
            </a:r>
            <a:r>
              <a:rPr lang="en-US" sz="1600" dirty="0" err="1">
                <a:solidFill>
                  <a:srgbClr val="FFC000"/>
                </a:solidFill>
              </a:rPr>
              <a:t>suport</a:t>
            </a:r>
            <a:r>
              <a:rPr lang="en-US" sz="1600" dirty="0">
                <a:solidFill>
                  <a:srgbClr val="FFC000"/>
                </a:solidFill>
              </a:rPr>
              <a:t> </a:t>
            </a:r>
            <a:r>
              <a:rPr lang="en-US" sz="1600" dirty="0" err="1">
                <a:solidFill>
                  <a:srgbClr val="FFC000"/>
                </a:solidFill>
              </a:rPr>
              <a:t>lingvistic</a:t>
            </a:r>
            <a:r>
              <a:rPr lang="en-US" sz="1600" dirty="0">
                <a:solidFill>
                  <a:srgbClr val="FFC000"/>
                </a:solidFill>
              </a:rPr>
              <a:t>-lexical), le </a:t>
            </a:r>
            <a:r>
              <a:rPr lang="en-US" sz="1600" dirty="0" err="1">
                <a:solidFill>
                  <a:srgbClr val="FFC000"/>
                </a:solidFill>
              </a:rPr>
              <a:t>permite</a:t>
            </a:r>
            <a:r>
              <a:rPr lang="en-US" sz="1600" dirty="0">
                <a:solidFill>
                  <a:srgbClr val="FFC000"/>
                </a:solidFill>
              </a:rPr>
              <a:t> </a:t>
            </a:r>
            <a:r>
              <a:rPr lang="en-US" sz="1600" dirty="0" err="1">
                <a:solidFill>
                  <a:srgbClr val="FFC000"/>
                </a:solidFill>
              </a:rPr>
              <a:t>să</a:t>
            </a:r>
            <a:r>
              <a:rPr lang="en-US" sz="1600" dirty="0">
                <a:solidFill>
                  <a:srgbClr val="FFC000"/>
                </a:solidFill>
              </a:rPr>
              <a:t> </a:t>
            </a:r>
            <a:r>
              <a:rPr lang="en-US" sz="1600" dirty="0" err="1">
                <a:solidFill>
                  <a:srgbClr val="FFC000"/>
                </a:solidFill>
              </a:rPr>
              <a:t>depășească</a:t>
            </a:r>
            <a:r>
              <a:rPr lang="en-US" sz="1600" dirty="0">
                <a:solidFill>
                  <a:srgbClr val="FFC000"/>
                </a:solidFill>
              </a:rPr>
              <a:t> </a:t>
            </a:r>
            <a:r>
              <a:rPr lang="en-US" sz="1600" dirty="0" err="1">
                <a:solidFill>
                  <a:srgbClr val="FFC000"/>
                </a:solidFill>
              </a:rPr>
              <a:t>predarea</a:t>
            </a:r>
            <a:r>
              <a:rPr lang="en-US" sz="1600" dirty="0">
                <a:solidFill>
                  <a:srgbClr val="FFC000"/>
                </a:solidFill>
              </a:rPr>
              <a:t> </a:t>
            </a:r>
            <a:r>
              <a:rPr lang="en-US" sz="1600" dirty="0" err="1">
                <a:solidFill>
                  <a:srgbClr val="FFC000"/>
                </a:solidFill>
              </a:rPr>
              <a:t>tradițională</a:t>
            </a:r>
            <a:r>
              <a:rPr lang="en-US" sz="1600" dirty="0">
                <a:solidFill>
                  <a:srgbClr val="FFC000"/>
                </a:solidFill>
              </a:rPr>
              <a:t>, </a:t>
            </a:r>
            <a:r>
              <a:rPr lang="en-US" sz="1600" dirty="0" err="1">
                <a:solidFill>
                  <a:srgbClr val="FFC000"/>
                </a:solidFill>
              </a:rPr>
              <a:t>transmisivă</a:t>
            </a:r>
            <a:r>
              <a:rPr lang="en-US" sz="1600" dirty="0">
                <a:solidFill>
                  <a:srgbClr val="FFC000"/>
                </a:solidFill>
              </a:rPr>
              <a:t>, </a:t>
            </a:r>
            <a:r>
              <a:rPr lang="en-US" sz="1600" dirty="0" err="1">
                <a:solidFill>
                  <a:srgbClr val="FFC000"/>
                </a:solidFill>
              </a:rPr>
              <a:t>plasând</a:t>
            </a:r>
            <a:r>
              <a:rPr lang="en-US" sz="1600" dirty="0">
                <a:solidFill>
                  <a:srgbClr val="FFC000"/>
                </a:solidFill>
              </a:rPr>
              <a:t> </a:t>
            </a:r>
            <a:r>
              <a:rPr lang="en-US" sz="1600" dirty="0" err="1">
                <a:solidFill>
                  <a:srgbClr val="FFC000"/>
                </a:solidFill>
              </a:rPr>
              <a:t>elevul</a:t>
            </a:r>
            <a:r>
              <a:rPr lang="en-US" sz="1600" dirty="0">
                <a:solidFill>
                  <a:srgbClr val="FFC000"/>
                </a:solidFill>
              </a:rPr>
              <a:t> la </a:t>
            </a:r>
            <a:r>
              <a:rPr lang="en-US" sz="1600" dirty="0" err="1">
                <a:solidFill>
                  <a:srgbClr val="FFC000"/>
                </a:solidFill>
              </a:rPr>
              <a:t>centrul</a:t>
            </a:r>
            <a:r>
              <a:rPr lang="en-US" sz="1600" dirty="0">
                <a:solidFill>
                  <a:srgbClr val="FFC000"/>
                </a:solidFill>
              </a:rPr>
              <a:t> </a:t>
            </a:r>
            <a:r>
              <a:rPr lang="en-US" sz="1600" dirty="0" err="1">
                <a:solidFill>
                  <a:srgbClr val="FFC000"/>
                </a:solidFill>
              </a:rPr>
              <a:t>procesului</a:t>
            </a:r>
            <a:r>
              <a:rPr lang="en-US" sz="1600" dirty="0">
                <a:solidFill>
                  <a:srgbClr val="FFC000"/>
                </a:solidFill>
              </a:rPr>
              <a:t> de </a:t>
            </a:r>
            <a:r>
              <a:rPr lang="en-US" sz="1600" dirty="0" err="1">
                <a:solidFill>
                  <a:srgbClr val="FFC000"/>
                </a:solidFill>
              </a:rPr>
              <a:t>predare-învățare</a:t>
            </a:r>
            <a:r>
              <a:rPr lang="en-US" sz="1600" dirty="0">
                <a:solidFill>
                  <a:srgbClr val="FFC000"/>
                </a:solidFill>
              </a:rPr>
              <a:t> </a:t>
            </a:r>
            <a:r>
              <a:rPr lang="en-US" sz="1600" dirty="0" err="1">
                <a:solidFill>
                  <a:srgbClr val="FFC000"/>
                </a:solidFill>
              </a:rPr>
              <a:t>și</a:t>
            </a:r>
            <a:r>
              <a:rPr lang="en-US" sz="1600" dirty="0">
                <a:solidFill>
                  <a:srgbClr val="FFC000"/>
                </a:solidFill>
              </a:rPr>
              <a:t> </a:t>
            </a:r>
            <a:r>
              <a:rPr lang="en-US" sz="1600" dirty="0" err="1">
                <a:solidFill>
                  <a:srgbClr val="FFC000"/>
                </a:solidFill>
              </a:rPr>
              <a:t>acordând</a:t>
            </a:r>
            <a:r>
              <a:rPr lang="en-US" sz="1600" dirty="0">
                <a:solidFill>
                  <a:srgbClr val="FFC000"/>
                </a:solidFill>
              </a:rPr>
              <a:t> </a:t>
            </a:r>
            <a:r>
              <a:rPr lang="en-US" sz="1600" dirty="0" err="1">
                <a:solidFill>
                  <a:srgbClr val="FFC000"/>
                </a:solidFill>
              </a:rPr>
              <a:t>profesorului</a:t>
            </a:r>
            <a:r>
              <a:rPr lang="en-US" sz="1600" dirty="0">
                <a:solidFill>
                  <a:srgbClr val="FFC000"/>
                </a:solidFill>
              </a:rPr>
              <a:t> </a:t>
            </a:r>
            <a:r>
              <a:rPr lang="en-US" sz="1600" dirty="0" err="1">
                <a:solidFill>
                  <a:srgbClr val="FFC000"/>
                </a:solidFill>
              </a:rPr>
              <a:t>rolul</a:t>
            </a:r>
            <a:r>
              <a:rPr lang="en-US" sz="1600" dirty="0">
                <a:solidFill>
                  <a:srgbClr val="FFC000"/>
                </a:solidFill>
              </a:rPr>
              <a:t> de </a:t>
            </a:r>
            <a:r>
              <a:rPr lang="en-US" sz="1600" dirty="0" err="1">
                <a:solidFill>
                  <a:srgbClr val="FFC000"/>
                </a:solidFill>
              </a:rPr>
              <a:t>facilitator.Utilizarea</a:t>
            </a:r>
            <a:r>
              <a:rPr lang="en-US" sz="1600" dirty="0">
                <a:solidFill>
                  <a:srgbClr val="FFC000"/>
                </a:solidFill>
              </a:rPr>
              <a:t> </a:t>
            </a:r>
            <a:r>
              <a:rPr lang="en-US" sz="1600" dirty="0" err="1">
                <a:solidFill>
                  <a:srgbClr val="FFC000"/>
                </a:solidFill>
              </a:rPr>
              <a:t>metodologiei</a:t>
            </a:r>
            <a:r>
              <a:rPr lang="en-US" sz="1600" dirty="0">
                <a:solidFill>
                  <a:srgbClr val="FFC000"/>
                </a:solidFill>
              </a:rPr>
              <a:t> CLIL </a:t>
            </a:r>
            <a:r>
              <a:rPr lang="en-US" sz="1600" dirty="0" err="1">
                <a:solidFill>
                  <a:srgbClr val="FFC000"/>
                </a:solidFill>
              </a:rPr>
              <a:t>oferă</a:t>
            </a:r>
            <a:r>
              <a:rPr lang="en-US" sz="1600" dirty="0">
                <a:solidFill>
                  <a:srgbClr val="FFC000"/>
                </a:solidFill>
              </a:rPr>
              <a:t> </a:t>
            </a:r>
            <a:r>
              <a:rPr lang="en-US" sz="1600" dirty="0" err="1">
                <a:solidFill>
                  <a:srgbClr val="FFC000"/>
                </a:solidFill>
              </a:rPr>
              <a:t>cursanților</a:t>
            </a:r>
            <a:r>
              <a:rPr lang="en-US" sz="1600" dirty="0">
                <a:solidFill>
                  <a:srgbClr val="FFC000"/>
                </a:solidFill>
              </a:rPr>
              <a:t> </a:t>
            </a:r>
            <a:r>
              <a:rPr lang="en-US" sz="1600" dirty="0" err="1">
                <a:solidFill>
                  <a:srgbClr val="FFC000"/>
                </a:solidFill>
              </a:rPr>
              <a:t>atât</a:t>
            </a:r>
            <a:r>
              <a:rPr lang="en-US" sz="1600" dirty="0">
                <a:solidFill>
                  <a:srgbClr val="FFC000"/>
                </a:solidFill>
              </a:rPr>
              <a:t> </a:t>
            </a:r>
            <a:r>
              <a:rPr lang="en-US" sz="1600" dirty="0" err="1">
                <a:solidFill>
                  <a:srgbClr val="FFC000"/>
                </a:solidFill>
              </a:rPr>
              <a:t>avantaje</a:t>
            </a:r>
            <a:r>
              <a:rPr lang="en-US" sz="1600" dirty="0">
                <a:solidFill>
                  <a:srgbClr val="FFC000"/>
                </a:solidFill>
              </a:rPr>
              <a:t> cognitive, </a:t>
            </a:r>
            <a:r>
              <a:rPr lang="en-US" sz="1600" dirty="0" err="1">
                <a:solidFill>
                  <a:srgbClr val="FFC000"/>
                </a:solidFill>
              </a:rPr>
              <a:t>cât</a:t>
            </a:r>
            <a:r>
              <a:rPr lang="en-US" sz="1600" dirty="0">
                <a:solidFill>
                  <a:srgbClr val="FFC000"/>
                </a:solidFill>
              </a:rPr>
              <a:t> </a:t>
            </a:r>
            <a:r>
              <a:rPr lang="en-US" sz="1600" dirty="0" err="1">
                <a:solidFill>
                  <a:srgbClr val="FFC000"/>
                </a:solidFill>
              </a:rPr>
              <a:t>și</a:t>
            </a:r>
            <a:r>
              <a:rPr lang="en-US" sz="1600" dirty="0">
                <a:solidFill>
                  <a:srgbClr val="FFC000"/>
                </a:solidFill>
              </a:rPr>
              <a:t> </a:t>
            </a:r>
            <a:r>
              <a:rPr lang="en-US" sz="1600" dirty="0" err="1">
                <a:solidFill>
                  <a:srgbClr val="FFC000"/>
                </a:solidFill>
              </a:rPr>
              <a:t>afective</a:t>
            </a:r>
            <a:r>
              <a:rPr lang="en-US" sz="1600" dirty="0">
                <a:solidFill>
                  <a:srgbClr val="FFC000"/>
                </a:solidFill>
              </a:rPr>
              <a:t>:</a:t>
            </a:r>
          </a:p>
        </p:txBody>
      </p:sp>
    </p:spTree>
    <p:extLst>
      <p:ext uri="{BB962C8B-B14F-4D97-AF65-F5344CB8AC3E}">
        <p14:creationId xmlns:p14="http://schemas.microsoft.com/office/powerpoint/2010/main" val="3888684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DAE7A5E-F8DD-459D-9CCF-01F25353DC45}"/>
              </a:ext>
            </a:extLst>
          </p:cNvPr>
          <p:cNvSpPr txBox="1"/>
          <p:nvPr/>
        </p:nvSpPr>
        <p:spPr>
          <a:xfrm>
            <a:off x="704088" y="566929"/>
            <a:ext cx="5087113" cy="3847207"/>
          </a:xfrm>
          <a:prstGeom prst="rect">
            <a:avLst/>
          </a:prstGeom>
          <a:noFill/>
        </p:spPr>
        <p:txBody>
          <a:bodyPr wrap="square">
            <a:spAutoFit/>
          </a:bodyPr>
          <a:lstStyle/>
          <a:p>
            <a:r>
              <a:rPr lang="en-US" b="1" dirty="0"/>
              <a:t>CERINȚE NORMATIVE</a:t>
            </a:r>
            <a:endParaRPr lang="ro-RO" b="1" dirty="0"/>
          </a:p>
          <a:p>
            <a:endParaRPr lang="ro-RO" dirty="0"/>
          </a:p>
          <a:p>
            <a:r>
              <a:rPr lang="en-US" sz="1600" dirty="0">
                <a:solidFill>
                  <a:srgbClr val="FFC000"/>
                </a:solidFill>
              </a:rPr>
              <a:t>Italia a </a:t>
            </a:r>
            <a:r>
              <a:rPr lang="en-US" sz="1600" dirty="0" err="1">
                <a:solidFill>
                  <a:srgbClr val="FFC000"/>
                </a:solidFill>
              </a:rPr>
              <a:t>fost</a:t>
            </a:r>
            <a:r>
              <a:rPr lang="en-US" sz="1600" dirty="0">
                <a:solidFill>
                  <a:srgbClr val="FFC000"/>
                </a:solidFill>
              </a:rPr>
              <a:t> prima </a:t>
            </a:r>
            <a:r>
              <a:rPr lang="en-US" sz="1600" dirty="0" err="1">
                <a:solidFill>
                  <a:srgbClr val="FFC000"/>
                </a:solidFill>
              </a:rPr>
              <a:t>țară</a:t>
            </a:r>
            <a:r>
              <a:rPr lang="en-US" sz="1600" dirty="0">
                <a:solidFill>
                  <a:srgbClr val="FFC000"/>
                </a:solidFill>
              </a:rPr>
              <a:t> </a:t>
            </a:r>
            <a:r>
              <a:rPr lang="en-US" sz="1600" dirty="0" err="1">
                <a:solidFill>
                  <a:srgbClr val="FFC000"/>
                </a:solidFill>
              </a:rPr>
              <a:t>europeană</a:t>
            </a:r>
            <a:r>
              <a:rPr lang="en-US" sz="1600" dirty="0">
                <a:solidFill>
                  <a:srgbClr val="FFC000"/>
                </a:solidFill>
              </a:rPr>
              <a:t> care a </a:t>
            </a:r>
            <a:r>
              <a:rPr lang="en-US" sz="1600" dirty="0" err="1">
                <a:solidFill>
                  <a:srgbClr val="FFC000"/>
                </a:solidFill>
              </a:rPr>
              <a:t>introdus</a:t>
            </a:r>
            <a:r>
              <a:rPr lang="en-US" sz="1600" dirty="0">
                <a:solidFill>
                  <a:srgbClr val="FFC000"/>
                </a:solidFill>
              </a:rPr>
              <a:t> </a:t>
            </a:r>
            <a:r>
              <a:rPr lang="en-US" sz="1600" dirty="0" err="1">
                <a:solidFill>
                  <a:srgbClr val="FFC000"/>
                </a:solidFill>
              </a:rPr>
              <a:t>metodologia</a:t>
            </a:r>
            <a:r>
              <a:rPr lang="en-US" sz="1600" dirty="0">
                <a:solidFill>
                  <a:srgbClr val="FFC000"/>
                </a:solidFill>
              </a:rPr>
              <a:t> CLIL la </a:t>
            </a:r>
            <a:r>
              <a:rPr lang="en-US" sz="1600" dirty="0" err="1">
                <a:solidFill>
                  <a:srgbClr val="FFC000"/>
                </a:solidFill>
              </a:rPr>
              <a:t>nivel</a:t>
            </a:r>
            <a:r>
              <a:rPr lang="en-US" sz="1600" dirty="0">
                <a:solidFill>
                  <a:srgbClr val="FFC000"/>
                </a:solidFill>
              </a:rPr>
              <a:t> de </a:t>
            </a:r>
            <a:r>
              <a:rPr lang="en-US" sz="1600" dirty="0" err="1">
                <a:solidFill>
                  <a:srgbClr val="FFC000"/>
                </a:solidFill>
              </a:rPr>
              <a:t>reglementare</a:t>
            </a:r>
            <a:r>
              <a:rPr lang="en-US" sz="1600" dirty="0">
                <a:solidFill>
                  <a:srgbClr val="FFC000"/>
                </a:solidFill>
              </a:rPr>
              <a:t> </a:t>
            </a:r>
            <a:r>
              <a:rPr lang="en-US" sz="1600" dirty="0" err="1">
                <a:solidFill>
                  <a:srgbClr val="FFC000"/>
                </a:solidFill>
              </a:rPr>
              <a:t>în</a:t>
            </a:r>
            <a:r>
              <a:rPr lang="en-US" sz="1600" dirty="0">
                <a:solidFill>
                  <a:srgbClr val="FFC000"/>
                </a:solidFill>
              </a:rPr>
              <a:t> </a:t>
            </a:r>
            <a:r>
              <a:rPr lang="en-US" sz="1600" dirty="0" err="1">
                <a:solidFill>
                  <a:srgbClr val="FFC000"/>
                </a:solidFill>
              </a:rPr>
              <a:t>școlile</a:t>
            </a:r>
            <a:r>
              <a:rPr lang="en-US" sz="1600" dirty="0">
                <a:solidFill>
                  <a:srgbClr val="FFC000"/>
                </a:solidFill>
              </a:rPr>
              <a:t> </a:t>
            </a:r>
            <a:r>
              <a:rPr lang="en-US" sz="1600" dirty="0" err="1">
                <a:solidFill>
                  <a:srgbClr val="FFC000"/>
                </a:solidFill>
              </a:rPr>
              <a:t>secundare</a:t>
            </a:r>
            <a:r>
              <a:rPr lang="en-US" sz="1600" dirty="0">
                <a:solidFill>
                  <a:srgbClr val="FFC000"/>
                </a:solidFill>
              </a:rPr>
              <a:t> </a:t>
            </a:r>
            <a:r>
              <a:rPr lang="en-US" sz="1600" dirty="0" err="1">
                <a:solidFill>
                  <a:srgbClr val="FFC000"/>
                </a:solidFill>
              </a:rPr>
              <a:t>superioare</a:t>
            </a:r>
            <a:r>
              <a:rPr lang="en-US" sz="1600" dirty="0">
                <a:solidFill>
                  <a:srgbClr val="FFC000"/>
                </a:solidFill>
              </a:rPr>
              <a:t> </a:t>
            </a:r>
            <a:r>
              <a:rPr lang="en-US" sz="1600" dirty="0" err="1">
                <a:solidFill>
                  <a:srgbClr val="FFC000"/>
                </a:solidFill>
              </a:rPr>
              <a:t>începând</a:t>
            </a:r>
            <a:r>
              <a:rPr lang="en-US" sz="1600" dirty="0">
                <a:solidFill>
                  <a:srgbClr val="FFC000"/>
                </a:solidFill>
              </a:rPr>
              <a:t> din 2010 cu </a:t>
            </a:r>
            <a:r>
              <a:rPr lang="en-US" sz="1600" dirty="0" err="1">
                <a:solidFill>
                  <a:srgbClr val="FFC000"/>
                </a:solidFill>
              </a:rPr>
              <a:t>Regulamentul</a:t>
            </a:r>
            <a:r>
              <a:rPr lang="en-US" sz="1600" dirty="0">
                <a:solidFill>
                  <a:srgbClr val="FFC000"/>
                </a:solidFill>
              </a:rPr>
              <a:t> de </a:t>
            </a:r>
            <a:r>
              <a:rPr lang="en-US" sz="1600" dirty="0" err="1">
                <a:solidFill>
                  <a:srgbClr val="FFC000"/>
                </a:solidFill>
              </a:rPr>
              <a:t>implementare</a:t>
            </a:r>
            <a:r>
              <a:rPr lang="en-US" sz="1600" dirty="0">
                <a:solidFill>
                  <a:srgbClr val="FFC000"/>
                </a:solidFill>
              </a:rPr>
              <a:t> a </a:t>
            </a:r>
            <a:r>
              <a:rPr lang="en-US" sz="1600" dirty="0" err="1">
                <a:solidFill>
                  <a:srgbClr val="FFC000"/>
                </a:solidFill>
              </a:rPr>
              <a:t>legii</a:t>
            </a:r>
            <a:r>
              <a:rPr lang="en-US" sz="1600" dirty="0">
                <a:solidFill>
                  <a:srgbClr val="FFC000"/>
                </a:solidFill>
              </a:rPr>
              <a:t> din 2003 care a </a:t>
            </a:r>
            <a:r>
              <a:rPr lang="en-US" sz="1600" dirty="0" err="1">
                <a:solidFill>
                  <a:srgbClr val="FFC000"/>
                </a:solidFill>
              </a:rPr>
              <a:t>devenit</a:t>
            </a:r>
            <a:r>
              <a:rPr lang="en-US" sz="1600" dirty="0">
                <a:solidFill>
                  <a:srgbClr val="FFC000"/>
                </a:solidFill>
              </a:rPr>
              <a:t> </a:t>
            </a:r>
            <a:r>
              <a:rPr lang="en-US" sz="1600" dirty="0" err="1">
                <a:solidFill>
                  <a:srgbClr val="FFC000"/>
                </a:solidFill>
              </a:rPr>
              <a:t>operațională</a:t>
            </a:r>
            <a:r>
              <a:rPr lang="en-US" sz="1600" dirty="0">
                <a:solidFill>
                  <a:srgbClr val="FFC000"/>
                </a:solidFill>
              </a:rPr>
              <a:t> </a:t>
            </a:r>
            <a:r>
              <a:rPr lang="en-US" sz="1600" dirty="0" err="1">
                <a:solidFill>
                  <a:srgbClr val="FFC000"/>
                </a:solidFill>
              </a:rPr>
              <a:t>în</a:t>
            </a:r>
            <a:r>
              <a:rPr lang="en-US" sz="1600" dirty="0">
                <a:solidFill>
                  <a:srgbClr val="FFC000"/>
                </a:solidFill>
              </a:rPr>
              <a:t> 2010. DD.PP.RR. n.88/2010 </a:t>
            </a:r>
            <a:r>
              <a:rPr lang="en-US" sz="1600" dirty="0" err="1">
                <a:solidFill>
                  <a:srgbClr val="FFC000"/>
                </a:solidFill>
              </a:rPr>
              <a:t>și</a:t>
            </a:r>
            <a:r>
              <a:rPr lang="en-US" sz="1600" dirty="0">
                <a:solidFill>
                  <a:srgbClr val="FFC000"/>
                </a:solidFill>
              </a:rPr>
              <a:t> 89/2010 a </a:t>
            </a:r>
            <a:r>
              <a:rPr lang="en-US" sz="1600" dirty="0" err="1">
                <a:solidFill>
                  <a:srgbClr val="FFC000"/>
                </a:solidFill>
              </a:rPr>
              <a:t>introdus</a:t>
            </a:r>
            <a:r>
              <a:rPr lang="en-US" sz="1600" dirty="0">
                <a:solidFill>
                  <a:srgbClr val="FFC000"/>
                </a:solidFill>
              </a:rPr>
              <a:t> </a:t>
            </a:r>
            <a:r>
              <a:rPr lang="en-US" sz="1600" dirty="0" err="1">
                <a:solidFill>
                  <a:srgbClr val="FFC000"/>
                </a:solidFill>
              </a:rPr>
              <a:t>reforma</a:t>
            </a:r>
            <a:r>
              <a:rPr lang="en-US" sz="1600" dirty="0">
                <a:solidFill>
                  <a:srgbClr val="FFC000"/>
                </a:solidFill>
              </a:rPr>
              <a:t> </a:t>
            </a:r>
            <a:r>
              <a:rPr lang="en-US" sz="1600" dirty="0" err="1">
                <a:solidFill>
                  <a:srgbClr val="FFC000"/>
                </a:solidFill>
              </a:rPr>
              <a:t>gimnaziului</a:t>
            </a:r>
            <a:r>
              <a:rPr lang="en-US" sz="1600" dirty="0">
                <a:solidFill>
                  <a:srgbClr val="FFC000"/>
                </a:solidFill>
              </a:rPr>
              <a:t> </a:t>
            </a:r>
            <a:r>
              <a:rPr lang="en-US" sz="1600" dirty="0" err="1">
                <a:solidFill>
                  <a:srgbClr val="FFC000"/>
                </a:solidFill>
              </a:rPr>
              <a:t>prin</a:t>
            </a:r>
            <a:r>
              <a:rPr lang="en-US" sz="1600" dirty="0">
                <a:solidFill>
                  <a:srgbClr val="FFC000"/>
                </a:solidFill>
              </a:rPr>
              <a:t> </a:t>
            </a:r>
            <a:r>
              <a:rPr lang="en-US" sz="1600" dirty="0" err="1">
                <a:solidFill>
                  <a:srgbClr val="FFC000"/>
                </a:solidFill>
              </a:rPr>
              <a:t>prevederea</a:t>
            </a:r>
            <a:r>
              <a:rPr lang="en-US" sz="1600" dirty="0">
                <a:solidFill>
                  <a:srgbClr val="FFC000"/>
                </a:solidFill>
              </a:rPr>
              <a:t> </a:t>
            </a:r>
            <a:r>
              <a:rPr lang="en-US" sz="1600" dirty="0" err="1">
                <a:solidFill>
                  <a:srgbClr val="FFC000"/>
                </a:solidFill>
              </a:rPr>
              <a:t>predării</a:t>
            </a:r>
            <a:r>
              <a:rPr lang="en-US" sz="1600" dirty="0">
                <a:solidFill>
                  <a:srgbClr val="FFC000"/>
                </a:solidFill>
              </a:rPr>
              <a:t> </a:t>
            </a:r>
            <a:r>
              <a:rPr lang="en-US" sz="1600" dirty="0" err="1">
                <a:solidFill>
                  <a:srgbClr val="FFC000"/>
                </a:solidFill>
              </a:rPr>
              <a:t>unei</a:t>
            </a:r>
            <a:r>
              <a:rPr lang="en-US" sz="1600" dirty="0">
                <a:solidFill>
                  <a:srgbClr val="FFC000"/>
                </a:solidFill>
              </a:rPr>
              <a:t> discipline </a:t>
            </a:r>
            <a:r>
              <a:rPr lang="en-US" sz="1600" dirty="0" err="1">
                <a:solidFill>
                  <a:srgbClr val="FFC000"/>
                </a:solidFill>
              </a:rPr>
              <a:t>nonlingvistice</a:t>
            </a:r>
            <a:r>
              <a:rPr lang="en-US" sz="1600" dirty="0">
                <a:solidFill>
                  <a:srgbClr val="FFC000"/>
                </a:solidFill>
              </a:rPr>
              <a:t> a curriculum-</a:t>
            </a:r>
            <a:r>
              <a:rPr lang="en-US" sz="1600" dirty="0" err="1">
                <a:solidFill>
                  <a:srgbClr val="FFC000"/>
                </a:solidFill>
              </a:rPr>
              <a:t>ului</a:t>
            </a:r>
            <a:r>
              <a:rPr lang="en-US" sz="1600" dirty="0">
                <a:solidFill>
                  <a:srgbClr val="FFC000"/>
                </a:solidFill>
              </a:rPr>
              <a:t> L2 </a:t>
            </a:r>
            <a:r>
              <a:rPr lang="en-US" sz="1600" dirty="0" err="1">
                <a:solidFill>
                  <a:srgbClr val="FFC000"/>
                </a:solidFill>
              </a:rPr>
              <a:t>în</a:t>
            </a:r>
            <a:r>
              <a:rPr lang="en-US" sz="1600" dirty="0">
                <a:solidFill>
                  <a:srgbClr val="FFC000"/>
                </a:solidFill>
              </a:rPr>
              <a:t> </a:t>
            </a:r>
            <a:r>
              <a:rPr lang="en-US" sz="1600" dirty="0" err="1">
                <a:solidFill>
                  <a:srgbClr val="FFC000"/>
                </a:solidFill>
              </a:rPr>
              <a:t>liceele</a:t>
            </a:r>
            <a:r>
              <a:rPr lang="en-US" sz="1600" dirty="0">
                <a:solidFill>
                  <a:srgbClr val="FFC000"/>
                </a:solidFill>
              </a:rPr>
              <a:t> cu </a:t>
            </a:r>
            <a:r>
              <a:rPr lang="en-US" sz="1600" dirty="0" err="1">
                <a:solidFill>
                  <a:srgbClr val="FFC000"/>
                </a:solidFill>
              </a:rPr>
              <a:t>modul</a:t>
            </a:r>
            <a:r>
              <a:rPr lang="en-US" sz="1600" dirty="0">
                <a:solidFill>
                  <a:srgbClr val="FFC000"/>
                </a:solidFill>
              </a:rPr>
              <a:t> CLIL </a:t>
            </a:r>
            <a:r>
              <a:rPr lang="en-US" sz="1600" dirty="0" err="1">
                <a:solidFill>
                  <a:srgbClr val="FFC000"/>
                </a:solidFill>
              </a:rPr>
              <a:t>în</a:t>
            </a:r>
            <a:r>
              <a:rPr lang="en-US" sz="1600" dirty="0">
                <a:solidFill>
                  <a:srgbClr val="FFC000"/>
                </a:solidFill>
              </a:rPr>
              <a:t> </a:t>
            </a:r>
            <a:r>
              <a:rPr lang="en-US" sz="1600" dirty="0" err="1">
                <a:solidFill>
                  <a:srgbClr val="FFC000"/>
                </a:solidFill>
              </a:rPr>
              <a:t>ultimul</a:t>
            </a:r>
            <a:r>
              <a:rPr lang="en-US" sz="1600" dirty="0">
                <a:solidFill>
                  <a:srgbClr val="FFC000"/>
                </a:solidFill>
              </a:rPr>
              <a:t> an. </a:t>
            </a:r>
            <a:r>
              <a:rPr lang="ro-RO" sz="1600" dirty="0">
                <a:solidFill>
                  <a:srgbClr val="FFC000"/>
                </a:solidFill>
              </a:rPr>
              <a:t>S-au</a:t>
            </a:r>
            <a:r>
              <a:rPr lang="en-US" sz="1600" dirty="0">
                <a:solidFill>
                  <a:srgbClr val="FFC000"/>
                </a:solidFill>
              </a:rPr>
              <a:t> </a:t>
            </a:r>
            <a:r>
              <a:rPr lang="en-US" sz="1600" dirty="0" err="1">
                <a:solidFill>
                  <a:srgbClr val="FFC000"/>
                </a:solidFill>
              </a:rPr>
              <a:t>introdus</a:t>
            </a:r>
            <a:r>
              <a:rPr lang="en-US" sz="1600" dirty="0">
                <a:solidFill>
                  <a:srgbClr val="FFC000"/>
                </a:solidFill>
              </a:rPr>
              <a:t> </a:t>
            </a:r>
            <a:r>
              <a:rPr lang="en-US" sz="1600" dirty="0" err="1">
                <a:solidFill>
                  <a:srgbClr val="FFC000"/>
                </a:solidFill>
              </a:rPr>
              <a:t>și</a:t>
            </a:r>
            <a:r>
              <a:rPr lang="en-US" sz="1600" dirty="0">
                <a:solidFill>
                  <a:srgbClr val="FFC000"/>
                </a:solidFill>
              </a:rPr>
              <a:t> o </a:t>
            </a:r>
            <a:r>
              <a:rPr lang="en-US" sz="1600" dirty="0" err="1">
                <a:solidFill>
                  <a:srgbClr val="FFC000"/>
                </a:solidFill>
              </a:rPr>
              <a:t>serie</a:t>
            </a:r>
            <a:r>
              <a:rPr lang="en-US" sz="1600" dirty="0">
                <a:solidFill>
                  <a:srgbClr val="FFC000"/>
                </a:solidFill>
              </a:rPr>
              <a:t> de reguli </a:t>
            </a:r>
            <a:r>
              <a:rPr lang="en-US" sz="1600" dirty="0" err="1">
                <a:solidFill>
                  <a:srgbClr val="FFC000"/>
                </a:solidFill>
              </a:rPr>
              <a:t>tranzitorii</a:t>
            </a:r>
            <a:r>
              <a:rPr lang="en-US" sz="1600" dirty="0">
                <a:solidFill>
                  <a:srgbClr val="FFC000"/>
                </a:solidFill>
              </a:rPr>
              <a:t>, </a:t>
            </a:r>
            <a:r>
              <a:rPr lang="en-US" sz="1600" dirty="0" err="1">
                <a:solidFill>
                  <a:srgbClr val="FFC000"/>
                </a:solidFill>
              </a:rPr>
              <a:t>încă</a:t>
            </a:r>
            <a:r>
              <a:rPr lang="en-US" sz="1600" dirty="0">
                <a:solidFill>
                  <a:srgbClr val="FFC000"/>
                </a:solidFill>
              </a:rPr>
              <a:t> </a:t>
            </a:r>
            <a:r>
              <a:rPr lang="en-US" sz="1600" dirty="0" err="1">
                <a:solidFill>
                  <a:srgbClr val="FFC000"/>
                </a:solidFill>
              </a:rPr>
              <a:t>în</a:t>
            </a:r>
            <a:r>
              <a:rPr lang="en-US" sz="1600" dirty="0">
                <a:solidFill>
                  <a:srgbClr val="FFC000"/>
                </a:solidFill>
              </a:rPr>
              <a:t> </a:t>
            </a:r>
            <a:r>
              <a:rPr lang="en-US" sz="1600" dirty="0" err="1">
                <a:solidFill>
                  <a:srgbClr val="FFC000"/>
                </a:solidFill>
              </a:rPr>
              <a:t>vigoare</a:t>
            </a:r>
            <a:r>
              <a:rPr lang="en-US" sz="1600" dirty="0">
                <a:solidFill>
                  <a:srgbClr val="FFC000"/>
                </a:solidFill>
              </a:rPr>
              <a:t>, care </a:t>
            </a:r>
            <a:r>
              <a:rPr lang="en-US" sz="1600" dirty="0" err="1">
                <a:solidFill>
                  <a:srgbClr val="FFC000"/>
                </a:solidFill>
              </a:rPr>
              <a:t>stabilesc</a:t>
            </a:r>
            <a:r>
              <a:rPr lang="en-US" sz="1600" dirty="0">
                <a:solidFill>
                  <a:srgbClr val="FFC000"/>
                </a:solidFill>
              </a:rPr>
              <a:t> B2 ca </a:t>
            </a:r>
            <a:r>
              <a:rPr lang="en-US" sz="1600" dirty="0" err="1">
                <a:solidFill>
                  <a:srgbClr val="FFC000"/>
                </a:solidFill>
              </a:rPr>
              <a:t>nivel</a:t>
            </a:r>
            <a:r>
              <a:rPr lang="en-US" sz="1600" dirty="0">
                <a:solidFill>
                  <a:srgbClr val="FFC000"/>
                </a:solidFill>
              </a:rPr>
              <a:t> minim de </a:t>
            </a:r>
            <a:r>
              <a:rPr lang="en-US" sz="1600" dirty="0" err="1">
                <a:solidFill>
                  <a:srgbClr val="FFC000"/>
                </a:solidFill>
              </a:rPr>
              <a:t>competență</a:t>
            </a:r>
            <a:r>
              <a:rPr lang="en-US" sz="1600" dirty="0">
                <a:solidFill>
                  <a:srgbClr val="FFC000"/>
                </a:solidFill>
              </a:rPr>
              <a:t> </a:t>
            </a:r>
            <a:r>
              <a:rPr lang="en-US" sz="1600" dirty="0" err="1">
                <a:solidFill>
                  <a:srgbClr val="FFC000"/>
                </a:solidFill>
              </a:rPr>
              <a:t>lingvistică</a:t>
            </a:r>
            <a:r>
              <a:rPr lang="en-US" sz="1600" dirty="0">
                <a:solidFill>
                  <a:srgbClr val="FFC000"/>
                </a:solidFill>
              </a:rPr>
              <a:t> </a:t>
            </a:r>
            <a:r>
              <a:rPr lang="en-US" sz="1600" dirty="0" err="1">
                <a:solidFill>
                  <a:srgbClr val="FFC000"/>
                </a:solidFill>
              </a:rPr>
              <a:t>și</a:t>
            </a:r>
            <a:r>
              <a:rPr lang="en-US" sz="1600" dirty="0">
                <a:solidFill>
                  <a:srgbClr val="FFC000"/>
                </a:solidFill>
              </a:rPr>
              <a:t> </a:t>
            </a:r>
            <a:r>
              <a:rPr lang="en-US" sz="1600" dirty="0" err="1">
                <a:solidFill>
                  <a:srgbClr val="FFC000"/>
                </a:solidFill>
              </a:rPr>
              <a:t>angajamentul</a:t>
            </a:r>
            <a:r>
              <a:rPr lang="en-US" sz="1600" dirty="0">
                <a:solidFill>
                  <a:srgbClr val="FFC000"/>
                </a:solidFill>
              </a:rPr>
              <a:t> de </a:t>
            </a:r>
            <a:r>
              <a:rPr lang="en-US" sz="1600" dirty="0" err="1">
                <a:solidFill>
                  <a:srgbClr val="FFC000"/>
                </a:solidFill>
              </a:rPr>
              <a:t>pregătire</a:t>
            </a:r>
            <a:r>
              <a:rPr lang="en-US" sz="1600" dirty="0">
                <a:solidFill>
                  <a:srgbClr val="FFC000"/>
                </a:solidFill>
              </a:rPr>
              <a:t> </a:t>
            </a:r>
            <a:r>
              <a:rPr lang="en-US" sz="1600" dirty="0" err="1">
                <a:solidFill>
                  <a:srgbClr val="FFC000"/>
                </a:solidFill>
              </a:rPr>
              <a:t>universitară</a:t>
            </a:r>
            <a:r>
              <a:rPr lang="en-US" sz="1600" dirty="0">
                <a:solidFill>
                  <a:srgbClr val="FFC000"/>
                </a:solidFill>
              </a:rPr>
              <a:t> pe </a:t>
            </a:r>
            <a:r>
              <a:rPr lang="en-US" sz="1600" dirty="0" err="1">
                <a:solidFill>
                  <a:srgbClr val="FFC000"/>
                </a:solidFill>
              </a:rPr>
              <a:t>metodologia</a:t>
            </a:r>
            <a:r>
              <a:rPr lang="en-US" sz="1600" dirty="0">
                <a:solidFill>
                  <a:srgbClr val="FFC000"/>
                </a:solidFill>
              </a:rPr>
              <a:t> CLIL ca </a:t>
            </a:r>
            <a:r>
              <a:rPr lang="en-US" sz="1600" dirty="0" err="1">
                <a:solidFill>
                  <a:srgbClr val="FFC000"/>
                </a:solidFill>
              </a:rPr>
              <a:t>cerințe</a:t>
            </a:r>
            <a:r>
              <a:rPr lang="en-US" sz="1600" dirty="0">
                <a:solidFill>
                  <a:srgbClr val="FFC000"/>
                </a:solidFill>
              </a:rPr>
              <a:t> </a:t>
            </a:r>
            <a:r>
              <a:rPr lang="en-US" sz="1600" dirty="0" err="1">
                <a:solidFill>
                  <a:srgbClr val="FFC000"/>
                </a:solidFill>
              </a:rPr>
              <a:t>pentru</a:t>
            </a:r>
            <a:r>
              <a:rPr lang="en-US" sz="1600" dirty="0">
                <a:solidFill>
                  <a:srgbClr val="FFC000"/>
                </a:solidFill>
              </a:rPr>
              <a:t> </a:t>
            </a:r>
            <a:r>
              <a:rPr lang="en-US" sz="1600" dirty="0" err="1">
                <a:solidFill>
                  <a:srgbClr val="FFC000"/>
                </a:solidFill>
              </a:rPr>
              <a:t>cadrele</a:t>
            </a:r>
            <a:r>
              <a:rPr lang="en-US" sz="1600" dirty="0">
                <a:solidFill>
                  <a:srgbClr val="FFC000"/>
                </a:solidFill>
              </a:rPr>
              <a:t> </a:t>
            </a:r>
            <a:r>
              <a:rPr lang="en-US" sz="1600" dirty="0" err="1">
                <a:solidFill>
                  <a:srgbClr val="FFC000"/>
                </a:solidFill>
              </a:rPr>
              <a:t>didactice</a:t>
            </a:r>
            <a:r>
              <a:rPr lang="en-US" sz="1600" dirty="0">
                <a:solidFill>
                  <a:srgbClr val="FFC000"/>
                </a:solidFill>
              </a:rPr>
              <a:t>.</a:t>
            </a:r>
          </a:p>
        </p:txBody>
      </p:sp>
      <p:sp>
        <p:nvSpPr>
          <p:cNvPr id="11" name="TextBox 10">
            <a:extLst>
              <a:ext uri="{FF2B5EF4-FFF2-40B4-BE49-F238E27FC236}">
                <a16:creationId xmlns:a16="http://schemas.microsoft.com/office/drawing/2014/main" id="{D8ABBE80-89EF-451A-8251-41DA038B64EE}"/>
              </a:ext>
            </a:extLst>
          </p:cNvPr>
          <p:cNvSpPr txBox="1"/>
          <p:nvPr/>
        </p:nvSpPr>
        <p:spPr>
          <a:xfrm>
            <a:off x="6096001" y="429768"/>
            <a:ext cx="5562600" cy="5478423"/>
          </a:xfrm>
          <a:prstGeom prst="rect">
            <a:avLst/>
          </a:prstGeom>
          <a:noFill/>
        </p:spPr>
        <p:txBody>
          <a:bodyPr wrap="square">
            <a:spAutoFit/>
          </a:bodyPr>
          <a:lstStyle/>
          <a:p>
            <a:r>
              <a:rPr lang="ro-RO" sz="1600" b="1" dirty="0"/>
              <a:t>Liceul Galilei</a:t>
            </a:r>
            <a:r>
              <a:rPr lang="en-US" sz="1400" dirty="0">
                <a:solidFill>
                  <a:srgbClr val="FFC000"/>
                </a:solidFill>
              </a:rPr>
              <a:t>, </a:t>
            </a:r>
            <a:r>
              <a:rPr lang="en-US" sz="1400" dirty="0" err="1">
                <a:solidFill>
                  <a:srgbClr val="FFC000"/>
                </a:solidFill>
              </a:rPr>
              <a:t>începând</a:t>
            </a:r>
            <a:r>
              <a:rPr lang="en-US" sz="1400" dirty="0">
                <a:solidFill>
                  <a:srgbClr val="FFC000"/>
                </a:solidFill>
              </a:rPr>
              <a:t> cu </a:t>
            </a:r>
            <a:r>
              <a:rPr lang="en-US" sz="1400" dirty="0" err="1">
                <a:solidFill>
                  <a:srgbClr val="FFC000"/>
                </a:solidFill>
              </a:rPr>
              <a:t>anii</a:t>
            </a:r>
            <a:r>
              <a:rPr lang="en-US" sz="1400" dirty="0">
                <a:solidFill>
                  <a:srgbClr val="FFC000"/>
                </a:solidFill>
              </a:rPr>
              <a:t> 2014-2015, </a:t>
            </a:r>
            <a:r>
              <a:rPr lang="en-US" sz="1400" dirty="0" err="1">
                <a:solidFill>
                  <a:srgbClr val="FFC000"/>
                </a:solidFill>
              </a:rPr>
              <a:t>în</a:t>
            </a:r>
            <a:r>
              <a:rPr lang="en-US" sz="1400" dirty="0">
                <a:solidFill>
                  <a:srgbClr val="FFC000"/>
                </a:solidFill>
              </a:rPr>
              <a:t> </a:t>
            </a:r>
            <a:r>
              <a:rPr lang="en-US" sz="1400" dirty="0" err="1">
                <a:solidFill>
                  <a:srgbClr val="FFC000"/>
                </a:solidFill>
              </a:rPr>
              <a:t>ciuda</a:t>
            </a:r>
            <a:r>
              <a:rPr lang="en-US" sz="1400" dirty="0">
                <a:solidFill>
                  <a:srgbClr val="FFC000"/>
                </a:solidFill>
              </a:rPr>
              <a:t> </a:t>
            </a:r>
            <a:r>
              <a:rPr lang="en-US" sz="1400" dirty="0" err="1">
                <a:solidFill>
                  <a:srgbClr val="FFC000"/>
                </a:solidFill>
              </a:rPr>
              <a:t>absenței</a:t>
            </a:r>
            <a:r>
              <a:rPr lang="en-US" sz="1400" dirty="0">
                <a:solidFill>
                  <a:srgbClr val="FFC000"/>
                </a:solidFill>
              </a:rPr>
              <a:t> </a:t>
            </a:r>
            <a:r>
              <a:rPr lang="en-US" sz="1400" dirty="0" err="1">
                <a:solidFill>
                  <a:srgbClr val="FFC000"/>
                </a:solidFill>
              </a:rPr>
              <a:t>inițiale</a:t>
            </a:r>
            <a:r>
              <a:rPr lang="en-US" sz="1400" dirty="0">
                <a:solidFill>
                  <a:srgbClr val="FFC000"/>
                </a:solidFill>
              </a:rPr>
              <a:t> a </a:t>
            </a:r>
            <a:r>
              <a:rPr lang="en-US" sz="1400" dirty="0" err="1">
                <a:solidFill>
                  <a:srgbClr val="FFC000"/>
                </a:solidFill>
              </a:rPr>
              <a:t>competențelor</a:t>
            </a:r>
            <a:r>
              <a:rPr lang="en-US" sz="1400" dirty="0">
                <a:solidFill>
                  <a:srgbClr val="FFC000"/>
                </a:solidFill>
              </a:rPr>
              <a:t> </a:t>
            </a:r>
            <a:r>
              <a:rPr lang="en-US" sz="1400" dirty="0" err="1">
                <a:solidFill>
                  <a:srgbClr val="FFC000"/>
                </a:solidFill>
              </a:rPr>
              <a:t>lingvistic-metodologice</a:t>
            </a:r>
            <a:r>
              <a:rPr lang="en-US" sz="1400" dirty="0">
                <a:solidFill>
                  <a:srgbClr val="FFC000"/>
                </a:solidFill>
              </a:rPr>
              <a:t> certificate din </a:t>
            </a:r>
            <a:r>
              <a:rPr lang="en-US" sz="1400" dirty="0" err="1">
                <a:solidFill>
                  <a:srgbClr val="FFC000"/>
                </a:solidFill>
              </a:rPr>
              <a:t>partea</a:t>
            </a:r>
            <a:r>
              <a:rPr lang="en-US" sz="1400" dirty="0">
                <a:solidFill>
                  <a:srgbClr val="FFC000"/>
                </a:solidFill>
              </a:rPr>
              <a:t> </a:t>
            </a:r>
            <a:r>
              <a:rPr lang="en-US" sz="1400" dirty="0" err="1">
                <a:solidFill>
                  <a:srgbClr val="FFC000"/>
                </a:solidFill>
              </a:rPr>
              <a:t>profesorilor</a:t>
            </a:r>
            <a:r>
              <a:rPr lang="en-US" sz="1400" dirty="0">
                <a:solidFill>
                  <a:srgbClr val="FFC000"/>
                </a:solidFill>
              </a:rPr>
              <a:t> DNL, ​​a </a:t>
            </a:r>
            <a:r>
              <a:rPr lang="en-US" sz="1400" dirty="0" err="1">
                <a:solidFill>
                  <a:srgbClr val="FFC000"/>
                </a:solidFill>
              </a:rPr>
              <a:t>luat</a:t>
            </a:r>
            <a:r>
              <a:rPr lang="en-US" sz="1400" dirty="0">
                <a:solidFill>
                  <a:srgbClr val="FFC000"/>
                </a:solidFill>
              </a:rPr>
              <a:t> </a:t>
            </a:r>
            <a:r>
              <a:rPr lang="en-US" sz="1400" dirty="0" err="1">
                <a:solidFill>
                  <a:srgbClr val="FFC000"/>
                </a:solidFill>
              </a:rPr>
              <a:t>măsuri</a:t>
            </a:r>
            <a:r>
              <a:rPr lang="en-US" sz="1400" dirty="0">
                <a:solidFill>
                  <a:srgbClr val="FFC000"/>
                </a:solidFill>
              </a:rPr>
              <a:t> </a:t>
            </a:r>
            <a:r>
              <a:rPr lang="en-US" sz="1400" dirty="0" err="1">
                <a:solidFill>
                  <a:srgbClr val="FFC000"/>
                </a:solidFill>
              </a:rPr>
              <a:t>și</a:t>
            </a:r>
            <a:r>
              <a:rPr lang="en-US" sz="1400" dirty="0">
                <a:solidFill>
                  <a:srgbClr val="FFC000"/>
                </a:solidFill>
              </a:rPr>
              <a:t> a format un </a:t>
            </a:r>
            <a:r>
              <a:rPr lang="en-US" sz="1400" dirty="0" err="1">
                <a:solidFill>
                  <a:srgbClr val="FFC000"/>
                </a:solidFill>
              </a:rPr>
              <a:t>grup</a:t>
            </a:r>
            <a:r>
              <a:rPr lang="en-US" sz="1400" dirty="0">
                <a:solidFill>
                  <a:srgbClr val="FFC000"/>
                </a:solidFill>
              </a:rPr>
              <a:t> de </a:t>
            </a:r>
            <a:r>
              <a:rPr lang="en-US" sz="1400" dirty="0" err="1">
                <a:solidFill>
                  <a:srgbClr val="FFC000"/>
                </a:solidFill>
              </a:rPr>
              <a:t>cercetare-acțiune</a:t>
            </a:r>
            <a:r>
              <a:rPr lang="en-US" sz="1400" dirty="0">
                <a:solidFill>
                  <a:srgbClr val="FFC000"/>
                </a:solidFill>
              </a:rPr>
              <a:t> format </a:t>
            </a:r>
            <a:r>
              <a:rPr lang="en-US" sz="1400" dirty="0" err="1">
                <a:solidFill>
                  <a:srgbClr val="FFC000"/>
                </a:solidFill>
              </a:rPr>
              <a:t>atât</a:t>
            </a:r>
            <a:r>
              <a:rPr lang="en-US" sz="1400" dirty="0">
                <a:solidFill>
                  <a:srgbClr val="FFC000"/>
                </a:solidFill>
              </a:rPr>
              <a:t> din </a:t>
            </a:r>
            <a:r>
              <a:rPr lang="en-US" sz="1400" dirty="0" err="1">
                <a:solidFill>
                  <a:srgbClr val="FFC000"/>
                </a:solidFill>
              </a:rPr>
              <a:t>profesori</a:t>
            </a:r>
            <a:r>
              <a:rPr lang="en-US" sz="1400" dirty="0">
                <a:solidFill>
                  <a:srgbClr val="FFC000"/>
                </a:solidFill>
              </a:rPr>
              <a:t> L2, </a:t>
            </a:r>
            <a:r>
              <a:rPr lang="en-US" sz="1400" dirty="0" err="1">
                <a:solidFill>
                  <a:srgbClr val="FFC000"/>
                </a:solidFill>
              </a:rPr>
              <a:t>cât</a:t>
            </a:r>
            <a:r>
              <a:rPr lang="en-US" sz="1400" dirty="0">
                <a:solidFill>
                  <a:srgbClr val="FFC000"/>
                </a:solidFill>
              </a:rPr>
              <a:t> </a:t>
            </a:r>
            <a:r>
              <a:rPr lang="en-US" sz="1400" dirty="0" err="1">
                <a:solidFill>
                  <a:srgbClr val="FFC000"/>
                </a:solidFill>
              </a:rPr>
              <a:t>și</a:t>
            </a:r>
            <a:r>
              <a:rPr lang="en-US" sz="1400" dirty="0">
                <a:solidFill>
                  <a:srgbClr val="FFC000"/>
                </a:solidFill>
              </a:rPr>
              <a:t> din </a:t>
            </a:r>
            <a:r>
              <a:rPr lang="en-US" sz="1400" dirty="0" err="1">
                <a:solidFill>
                  <a:srgbClr val="FFC000"/>
                </a:solidFill>
              </a:rPr>
              <a:t>profesori</a:t>
            </a:r>
            <a:r>
              <a:rPr lang="en-US" sz="1400" dirty="0">
                <a:solidFill>
                  <a:srgbClr val="FFC000"/>
                </a:solidFill>
              </a:rPr>
              <a:t> DNL cu </a:t>
            </a:r>
            <a:r>
              <a:rPr lang="en-US" sz="1400" dirty="0" err="1">
                <a:solidFill>
                  <a:srgbClr val="FFC000"/>
                </a:solidFill>
              </a:rPr>
              <a:t>scopul</a:t>
            </a:r>
            <a:r>
              <a:rPr lang="en-US" sz="1400" dirty="0">
                <a:solidFill>
                  <a:srgbClr val="FFC000"/>
                </a:solidFill>
              </a:rPr>
              <a:t> de a </a:t>
            </a:r>
            <a:r>
              <a:rPr lang="en-US" sz="1400" dirty="0" err="1">
                <a:solidFill>
                  <a:srgbClr val="FFC000"/>
                </a:solidFill>
              </a:rPr>
              <a:t>planifica</a:t>
            </a:r>
            <a:r>
              <a:rPr lang="en-US" sz="1400" dirty="0">
                <a:solidFill>
                  <a:srgbClr val="FFC000"/>
                </a:solidFill>
              </a:rPr>
              <a:t> </a:t>
            </a:r>
            <a:r>
              <a:rPr lang="en-US" sz="1400" dirty="0" err="1">
                <a:solidFill>
                  <a:srgbClr val="FFC000"/>
                </a:solidFill>
              </a:rPr>
              <a:t>dezvoltarea</a:t>
            </a:r>
            <a:r>
              <a:rPr lang="en-US" sz="1400" dirty="0">
                <a:solidFill>
                  <a:srgbClr val="FFC000"/>
                </a:solidFill>
              </a:rPr>
              <a:t>. </a:t>
            </a:r>
            <a:r>
              <a:rPr lang="en-US" sz="1400" dirty="0" err="1">
                <a:solidFill>
                  <a:srgbClr val="FFC000"/>
                </a:solidFill>
              </a:rPr>
              <a:t>și</a:t>
            </a:r>
            <a:r>
              <a:rPr lang="en-US" sz="1400" dirty="0">
                <a:solidFill>
                  <a:srgbClr val="FFC000"/>
                </a:solidFill>
              </a:rPr>
              <a:t> </a:t>
            </a:r>
            <a:r>
              <a:rPr lang="en-US" sz="1400" dirty="0" err="1">
                <a:solidFill>
                  <a:srgbClr val="FFC000"/>
                </a:solidFill>
              </a:rPr>
              <a:t>livrarea</a:t>
            </a:r>
            <a:r>
              <a:rPr lang="en-US" sz="1400" dirty="0">
                <a:solidFill>
                  <a:srgbClr val="FFC000"/>
                </a:solidFill>
              </a:rPr>
              <a:t> </a:t>
            </a:r>
            <a:r>
              <a:rPr lang="en-US" sz="1400" dirty="0" err="1">
                <a:solidFill>
                  <a:srgbClr val="FFC000"/>
                </a:solidFill>
              </a:rPr>
              <a:t>ulterioară</a:t>
            </a:r>
            <a:r>
              <a:rPr lang="en-US" sz="1400" dirty="0">
                <a:solidFill>
                  <a:srgbClr val="FFC000"/>
                </a:solidFill>
              </a:rPr>
              <a:t> a </a:t>
            </a:r>
            <a:r>
              <a:rPr lang="en-US" sz="1400" dirty="0" err="1">
                <a:solidFill>
                  <a:srgbClr val="FFC000"/>
                </a:solidFill>
              </a:rPr>
              <a:t>modulelor</a:t>
            </a:r>
            <a:r>
              <a:rPr lang="en-US" sz="1400" dirty="0">
                <a:solidFill>
                  <a:srgbClr val="FFC000"/>
                </a:solidFill>
              </a:rPr>
              <a:t> CLIL </a:t>
            </a:r>
            <a:r>
              <a:rPr lang="en-US" sz="1400" dirty="0" err="1">
                <a:solidFill>
                  <a:srgbClr val="FFC000"/>
                </a:solidFill>
              </a:rPr>
              <a:t>în</a:t>
            </a:r>
            <a:r>
              <a:rPr lang="en-US" sz="1400" dirty="0">
                <a:solidFill>
                  <a:srgbClr val="FFC000"/>
                </a:solidFill>
              </a:rPr>
              <a:t> </a:t>
            </a:r>
            <a:r>
              <a:rPr lang="en-US" sz="1400" dirty="0" err="1">
                <a:solidFill>
                  <a:srgbClr val="FFC000"/>
                </a:solidFill>
              </a:rPr>
              <a:t>clasele</a:t>
            </a:r>
            <a:r>
              <a:rPr lang="en-US" sz="1400" dirty="0">
                <a:solidFill>
                  <a:srgbClr val="FFC000"/>
                </a:solidFill>
              </a:rPr>
              <a:t> a </a:t>
            </a:r>
            <a:r>
              <a:rPr lang="en-US" sz="1400" dirty="0" err="1">
                <a:solidFill>
                  <a:srgbClr val="FFC000"/>
                </a:solidFill>
              </a:rPr>
              <a:t>cincea</a:t>
            </a:r>
            <a:r>
              <a:rPr lang="en-US" sz="1400" dirty="0">
                <a:solidFill>
                  <a:srgbClr val="FFC000"/>
                </a:solidFill>
              </a:rPr>
              <a:t> </a:t>
            </a:r>
            <a:r>
              <a:rPr lang="en-US" sz="1400" dirty="0" err="1">
                <a:solidFill>
                  <a:srgbClr val="FFC000"/>
                </a:solidFill>
              </a:rPr>
              <a:t>în</a:t>
            </a:r>
            <a:r>
              <a:rPr lang="en-US" sz="1400" dirty="0">
                <a:solidFill>
                  <a:srgbClr val="FFC000"/>
                </a:solidFill>
              </a:rPr>
              <a:t> </a:t>
            </a:r>
            <a:r>
              <a:rPr lang="en-US" sz="1400" dirty="0" err="1">
                <a:solidFill>
                  <a:srgbClr val="FFC000"/>
                </a:solidFill>
              </a:rPr>
              <a:t>disciplinele</a:t>
            </a:r>
            <a:r>
              <a:rPr lang="en-US" sz="1400" dirty="0">
                <a:solidFill>
                  <a:srgbClr val="FFC000"/>
                </a:solidFill>
              </a:rPr>
              <a:t> care </a:t>
            </a:r>
            <a:r>
              <a:rPr lang="en-US" sz="1400" dirty="0" err="1">
                <a:solidFill>
                  <a:srgbClr val="FFC000"/>
                </a:solidFill>
              </a:rPr>
              <a:t>caracterizează</a:t>
            </a:r>
            <a:r>
              <a:rPr lang="en-US" sz="1400" dirty="0">
                <a:solidFill>
                  <a:srgbClr val="FFC000"/>
                </a:solidFill>
              </a:rPr>
              <a:t> </a:t>
            </a:r>
            <a:r>
              <a:rPr lang="en-US" sz="1400" dirty="0" err="1">
                <a:solidFill>
                  <a:srgbClr val="FFC000"/>
                </a:solidFill>
              </a:rPr>
              <a:t>focalizarea</a:t>
            </a:r>
            <a:r>
              <a:rPr lang="en-US" sz="1400" dirty="0">
                <a:solidFill>
                  <a:srgbClr val="FFC000"/>
                </a:solidFill>
              </a:rPr>
              <a:t> </a:t>
            </a:r>
            <a:r>
              <a:rPr lang="en-US" sz="1400" dirty="0" err="1">
                <a:solidFill>
                  <a:srgbClr val="FFC000"/>
                </a:solidFill>
              </a:rPr>
              <a:t>Institutului</a:t>
            </a:r>
            <a:r>
              <a:rPr lang="en-US" sz="1400" dirty="0">
                <a:solidFill>
                  <a:srgbClr val="FFC000"/>
                </a:solidFill>
              </a:rPr>
              <a:t>. </a:t>
            </a:r>
            <a:r>
              <a:rPr lang="en-US" sz="1400" dirty="0" err="1">
                <a:solidFill>
                  <a:srgbClr val="FFC000"/>
                </a:solidFill>
              </a:rPr>
              <a:t>Experiențele</a:t>
            </a:r>
            <a:r>
              <a:rPr lang="en-US" sz="1400" dirty="0">
                <a:solidFill>
                  <a:srgbClr val="FFC000"/>
                </a:solidFill>
              </a:rPr>
              <a:t> </a:t>
            </a:r>
            <a:r>
              <a:rPr lang="en-US" sz="1400" dirty="0" err="1">
                <a:solidFill>
                  <a:srgbClr val="FFC000"/>
                </a:solidFill>
              </a:rPr>
              <a:t>acumulate</a:t>
            </a:r>
            <a:r>
              <a:rPr lang="en-US" sz="1400" dirty="0">
                <a:solidFill>
                  <a:srgbClr val="FFC000"/>
                </a:solidFill>
              </a:rPr>
              <a:t> </a:t>
            </a:r>
            <a:r>
              <a:rPr lang="en-US" sz="1400" dirty="0" err="1">
                <a:solidFill>
                  <a:srgbClr val="FFC000"/>
                </a:solidFill>
              </a:rPr>
              <a:t>în</a:t>
            </a:r>
            <a:r>
              <a:rPr lang="en-US" sz="1400" dirty="0">
                <a:solidFill>
                  <a:srgbClr val="FFC000"/>
                </a:solidFill>
              </a:rPr>
              <a:t> </a:t>
            </a:r>
            <a:r>
              <a:rPr lang="en-US" sz="1400" dirty="0" err="1">
                <a:solidFill>
                  <a:srgbClr val="FFC000"/>
                </a:solidFill>
              </a:rPr>
              <a:t>grupul</a:t>
            </a:r>
            <a:r>
              <a:rPr lang="en-US" sz="1400" dirty="0">
                <a:solidFill>
                  <a:srgbClr val="FFC000"/>
                </a:solidFill>
              </a:rPr>
              <a:t> de </a:t>
            </a:r>
            <a:r>
              <a:rPr lang="en-US" sz="1400" dirty="0" err="1">
                <a:solidFill>
                  <a:srgbClr val="FFC000"/>
                </a:solidFill>
              </a:rPr>
              <a:t>cercetare-acțiune</a:t>
            </a:r>
            <a:r>
              <a:rPr lang="en-US" sz="1400" dirty="0">
                <a:solidFill>
                  <a:srgbClr val="FFC000"/>
                </a:solidFill>
              </a:rPr>
              <a:t> au </a:t>
            </a:r>
            <a:r>
              <a:rPr lang="en-US" sz="1400" dirty="0" err="1">
                <a:solidFill>
                  <a:srgbClr val="FFC000"/>
                </a:solidFill>
              </a:rPr>
              <a:t>fost</a:t>
            </a:r>
            <a:r>
              <a:rPr lang="en-US" sz="1400" dirty="0">
                <a:solidFill>
                  <a:srgbClr val="FFC000"/>
                </a:solidFill>
              </a:rPr>
              <a:t> </a:t>
            </a:r>
            <a:r>
              <a:rPr lang="en-US" sz="1400" dirty="0" err="1">
                <a:solidFill>
                  <a:srgbClr val="FFC000"/>
                </a:solidFill>
              </a:rPr>
              <a:t>împărtășite</a:t>
            </a:r>
            <a:r>
              <a:rPr lang="en-US" sz="1400" dirty="0">
                <a:solidFill>
                  <a:srgbClr val="FFC000"/>
                </a:solidFill>
              </a:rPr>
              <a:t> cu </a:t>
            </a:r>
            <a:r>
              <a:rPr lang="en-US" sz="1400" dirty="0" err="1">
                <a:solidFill>
                  <a:srgbClr val="FFC000"/>
                </a:solidFill>
              </a:rPr>
              <a:t>toți</a:t>
            </a:r>
            <a:r>
              <a:rPr lang="en-US" sz="1400" dirty="0">
                <a:solidFill>
                  <a:srgbClr val="FFC000"/>
                </a:solidFill>
              </a:rPr>
              <a:t> </a:t>
            </a:r>
            <a:r>
              <a:rPr lang="en-US" sz="1400" dirty="0" err="1">
                <a:solidFill>
                  <a:srgbClr val="FFC000"/>
                </a:solidFill>
              </a:rPr>
              <a:t>profesorii</a:t>
            </a:r>
            <a:r>
              <a:rPr lang="en-US" sz="1400" dirty="0">
                <a:solidFill>
                  <a:srgbClr val="FFC000"/>
                </a:solidFill>
              </a:rPr>
              <a:t>, </a:t>
            </a:r>
            <a:r>
              <a:rPr lang="en-US" sz="1400" dirty="0" err="1">
                <a:solidFill>
                  <a:srgbClr val="FFC000"/>
                </a:solidFill>
              </a:rPr>
              <a:t>având</a:t>
            </a:r>
            <a:r>
              <a:rPr lang="en-US" sz="1400" dirty="0">
                <a:solidFill>
                  <a:srgbClr val="FFC000"/>
                </a:solidFill>
              </a:rPr>
              <a:t> </a:t>
            </a:r>
            <a:r>
              <a:rPr lang="en-US" sz="1400" dirty="0" err="1">
                <a:solidFill>
                  <a:srgbClr val="FFC000"/>
                </a:solidFill>
              </a:rPr>
              <a:t>în</a:t>
            </a:r>
            <a:r>
              <a:rPr lang="en-US" sz="1400" dirty="0">
                <a:solidFill>
                  <a:srgbClr val="FFC000"/>
                </a:solidFill>
              </a:rPr>
              <a:t> </a:t>
            </a:r>
            <a:r>
              <a:rPr lang="en-US" sz="1400" dirty="0" err="1">
                <a:solidFill>
                  <a:srgbClr val="FFC000"/>
                </a:solidFill>
              </a:rPr>
              <a:t>vedere</a:t>
            </a:r>
            <a:r>
              <a:rPr lang="en-US" sz="1400" dirty="0">
                <a:solidFill>
                  <a:srgbClr val="FFC000"/>
                </a:solidFill>
              </a:rPr>
              <a:t> </a:t>
            </a:r>
            <a:r>
              <a:rPr lang="en-US" sz="1400" dirty="0" err="1">
                <a:solidFill>
                  <a:srgbClr val="FFC000"/>
                </a:solidFill>
              </a:rPr>
              <a:t>valoarea</a:t>
            </a:r>
            <a:r>
              <a:rPr lang="en-US" sz="1400" dirty="0">
                <a:solidFill>
                  <a:srgbClr val="FFC000"/>
                </a:solidFill>
              </a:rPr>
              <a:t> </a:t>
            </a:r>
            <a:r>
              <a:rPr lang="en-US" sz="1400" dirty="0" err="1">
                <a:solidFill>
                  <a:srgbClr val="FFC000"/>
                </a:solidFill>
              </a:rPr>
              <a:t>educațională</a:t>
            </a:r>
            <a:r>
              <a:rPr lang="en-US" sz="1400" dirty="0">
                <a:solidFill>
                  <a:srgbClr val="FFC000"/>
                </a:solidFill>
              </a:rPr>
              <a:t> </a:t>
            </a:r>
            <a:r>
              <a:rPr lang="en-US" sz="1400" dirty="0" err="1">
                <a:solidFill>
                  <a:srgbClr val="FFC000"/>
                </a:solidFill>
              </a:rPr>
              <a:t>și</a:t>
            </a:r>
            <a:r>
              <a:rPr lang="en-US" sz="1400" dirty="0">
                <a:solidFill>
                  <a:srgbClr val="FFC000"/>
                </a:solidFill>
              </a:rPr>
              <a:t> </a:t>
            </a:r>
            <a:r>
              <a:rPr lang="en-US" sz="1400" dirty="0" err="1">
                <a:solidFill>
                  <a:srgbClr val="FFC000"/>
                </a:solidFill>
              </a:rPr>
              <a:t>inovatoare</a:t>
            </a:r>
            <a:r>
              <a:rPr lang="en-US" sz="1400" dirty="0">
                <a:solidFill>
                  <a:srgbClr val="FFC000"/>
                </a:solidFill>
              </a:rPr>
              <a:t> </a:t>
            </a:r>
            <a:r>
              <a:rPr lang="en-US" sz="1400" dirty="0" err="1">
                <a:solidFill>
                  <a:srgbClr val="FFC000"/>
                </a:solidFill>
              </a:rPr>
              <a:t>ridicată</a:t>
            </a:r>
            <a:r>
              <a:rPr lang="en-US" sz="1400" dirty="0">
                <a:solidFill>
                  <a:srgbClr val="FFC000"/>
                </a:solidFill>
              </a:rPr>
              <a:t> a </a:t>
            </a:r>
            <a:r>
              <a:rPr lang="en-US" sz="1400" dirty="0" err="1">
                <a:solidFill>
                  <a:srgbClr val="FFC000"/>
                </a:solidFill>
              </a:rPr>
              <a:t>metodologiei</a:t>
            </a:r>
            <a:r>
              <a:rPr lang="en-US" sz="1400" dirty="0">
                <a:solidFill>
                  <a:srgbClr val="FFC000"/>
                </a:solidFill>
              </a:rPr>
              <a:t> CLIL. Au </a:t>
            </a:r>
            <a:r>
              <a:rPr lang="en-US" sz="1400" dirty="0" err="1">
                <a:solidFill>
                  <a:srgbClr val="FFC000"/>
                </a:solidFill>
              </a:rPr>
              <a:t>fost</a:t>
            </a:r>
            <a:r>
              <a:rPr lang="en-US" sz="1400" dirty="0">
                <a:solidFill>
                  <a:srgbClr val="FFC000"/>
                </a:solidFill>
              </a:rPr>
              <a:t> diverse </a:t>
            </a:r>
            <a:r>
              <a:rPr lang="en-US" sz="1400" dirty="0" err="1">
                <a:solidFill>
                  <a:srgbClr val="FFC000"/>
                </a:solidFill>
              </a:rPr>
              <a:t>activități</a:t>
            </a:r>
            <a:r>
              <a:rPr lang="en-US" sz="1400" dirty="0">
                <a:solidFill>
                  <a:srgbClr val="FFC000"/>
                </a:solidFill>
              </a:rPr>
              <a:t> de </a:t>
            </a:r>
            <a:r>
              <a:rPr lang="en-US" sz="1400" dirty="0" err="1">
                <a:solidFill>
                  <a:srgbClr val="FFC000"/>
                </a:solidFill>
              </a:rPr>
              <a:t>formare</a:t>
            </a:r>
            <a:r>
              <a:rPr lang="en-US" sz="1400" dirty="0">
                <a:solidFill>
                  <a:srgbClr val="FFC000"/>
                </a:solidFill>
              </a:rPr>
              <a:t> </a:t>
            </a:r>
            <a:r>
              <a:rPr lang="en-US" sz="1400" dirty="0" err="1">
                <a:solidFill>
                  <a:srgbClr val="FFC000"/>
                </a:solidFill>
              </a:rPr>
              <a:t>metodologică</a:t>
            </a:r>
            <a:r>
              <a:rPr lang="en-US" sz="1400" dirty="0">
                <a:solidFill>
                  <a:srgbClr val="FFC000"/>
                </a:solidFill>
              </a:rPr>
              <a:t> </a:t>
            </a:r>
            <a:r>
              <a:rPr lang="en-US" sz="1400" dirty="0" err="1">
                <a:solidFill>
                  <a:srgbClr val="FFC000"/>
                </a:solidFill>
              </a:rPr>
              <a:t>și</a:t>
            </a:r>
            <a:r>
              <a:rPr lang="en-US" sz="1400" dirty="0">
                <a:solidFill>
                  <a:srgbClr val="FFC000"/>
                </a:solidFill>
              </a:rPr>
              <a:t> </a:t>
            </a:r>
            <a:r>
              <a:rPr lang="en-US" sz="1400" dirty="0" err="1">
                <a:solidFill>
                  <a:srgbClr val="FFC000"/>
                </a:solidFill>
              </a:rPr>
              <a:t>lingvistică</a:t>
            </a:r>
            <a:r>
              <a:rPr lang="en-US" sz="1400" dirty="0">
                <a:solidFill>
                  <a:srgbClr val="FFC000"/>
                </a:solidFill>
              </a:rPr>
              <a:t> </a:t>
            </a:r>
            <a:r>
              <a:rPr lang="en-US" sz="1400" dirty="0" err="1">
                <a:solidFill>
                  <a:srgbClr val="FFC000"/>
                </a:solidFill>
              </a:rPr>
              <a:t>către</a:t>
            </a:r>
            <a:r>
              <a:rPr lang="en-US" sz="1400" dirty="0">
                <a:solidFill>
                  <a:srgbClr val="FFC000"/>
                </a:solidFill>
              </a:rPr>
              <a:t> care </a:t>
            </a:r>
            <a:r>
              <a:rPr lang="en-US" sz="1400" dirty="0" err="1">
                <a:solidFill>
                  <a:srgbClr val="FFC000"/>
                </a:solidFill>
              </a:rPr>
              <a:t>Școala</a:t>
            </a:r>
            <a:r>
              <a:rPr lang="en-US" sz="1400" dirty="0">
                <a:solidFill>
                  <a:srgbClr val="FFC000"/>
                </a:solidFill>
              </a:rPr>
              <a:t> </a:t>
            </a:r>
            <a:r>
              <a:rPr lang="en-US" sz="1400" dirty="0" err="1">
                <a:solidFill>
                  <a:srgbClr val="FFC000"/>
                </a:solidFill>
              </a:rPr>
              <a:t>și</a:t>
            </a:r>
            <a:r>
              <a:rPr lang="en-US" sz="1400" dirty="0">
                <a:solidFill>
                  <a:srgbClr val="FFC000"/>
                </a:solidFill>
              </a:rPr>
              <a:t>-a </a:t>
            </a:r>
            <a:r>
              <a:rPr lang="en-US" sz="1400" dirty="0" err="1">
                <a:solidFill>
                  <a:srgbClr val="FFC000"/>
                </a:solidFill>
              </a:rPr>
              <a:t>îndreptat</a:t>
            </a:r>
            <a:r>
              <a:rPr lang="en-US" sz="1400" dirty="0">
                <a:solidFill>
                  <a:srgbClr val="FFC000"/>
                </a:solidFill>
              </a:rPr>
              <a:t> </a:t>
            </a:r>
            <a:r>
              <a:rPr lang="en-US" sz="1400" dirty="0" err="1">
                <a:solidFill>
                  <a:srgbClr val="FFC000"/>
                </a:solidFill>
              </a:rPr>
              <a:t>profesorii</a:t>
            </a:r>
            <a:r>
              <a:rPr lang="en-US" sz="1400" dirty="0">
                <a:solidFill>
                  <a:srgbClr val="FFC000"/>
                </a:solidFill>
              </a:rPr>
              <a:t>, </a:t>
            </a:r>
            <a:r>
              <a:rPr lang="en-US" sz="1400" dirty="0" err="1">
                <a:solidFill>
                  <a:srgbClr val="FFC000"/>
                </a:solidFill>
              </a:rPr>
              <a:t>printre</a:t>
            </a:r>
            <a:r>
              <a:rPr lang="en-US" sz="1400" dirty="0">
                <a:solidFill>
                  <a:srgbClr val="FFC000"/>
                </a:solidFill>
              </a:rPr>
              <a:t> </a:t>
            </a:r>
            <a:r>
              <a:rPr lang="en-US" sz="1400" dirty="0" err="1">
                <a:solidFill>
                  <a:srgbClr val="FFC000"/>
                </a:solidFill>
              </a:rPr>
              <a:t>cele</a:t>
            </a:r>
            <a:r>
              <a:rPr lang="en-US" sz="1400" dirty="0">
                <a:solidFill>
                  <a:srgbClr val="FFC000"/>
                </a:solidFill>
              </a:rPr>
              <a:t> </a:t>
            </a:r>
            <a:r>
              <a:rPr lang="en-US" sz="1400" dirty="0" err="1">
                <a:solidFill>
                  <a:srgbClr val="FFC000"/>
                </a:solidFill>
              </a:rPr>
              <a:t>mai</a:t>
            </a:r>
            <a:r>
              <a:rPr lang="en-US" sz="1400" dirty="0">
                <a:solidFill>
                  <a:srgbClr val="FFC000"/>
                </a:solidFill>
              </a:rPr>
              <a:t> </a:t>
            </a:r>
            <a:r>
              <a:rPr lang="en-US" sz="1400" dirty="0" err="1">
                <a:solidFill>
                  <a:srgbClr val="FFC000"/>
                </a:solidFill>
              </a:rPr>
              <a:t>importante</a:t>
            </a:r>
            <a:r>
              <a:rPr lang="en-US" sz="1400" dirty="0">
                <a:solidFill>
                  <a:srgbClr val="FFC000"/>
                </a:solidFill>
              </a:rPr>
              <a:t> sunt:</a:t>
            </a:r>
            <a:endParaRPr lang="ro-RO" sz="1400" dirty="0">
              <a:solidFill>
                <a:srgbClr val="FFC000"/>
              </a:solidFill>
            </a:endParaRPr>
          </a:p>
          <a:p>
            <a:pPr marL="285750" indent="-285750">
              <a:buFontTx/>
              <a:buChar char="-"/>
            </a:pPr>
            <a:r>
              <a:rPr lang="en-US" sz="1400" dirty="0" err="1">
                <a:solidFill>
                  <a:srgbClr val="FFC000"/>
                </a:solidFill>
              </a:rPr>
              <a:t>participarea</a:t>
            </a:r>
            <a:r>
              <a:rPr lang="en-US" sz="1400" dirty="0">
                <a:solidFill>
                  <a:srgbClr val="FFC000"/>
                </a:solidFill>
              </a:rPr>
              <a:t> pe </a:t>
            </a:r>
            <a:r>
              <a:rPr lang="en-US" sz="1400" dirty="0" err="1">
                <a:solidFill>
                  <a:srgbClr val="FFC000"/>
                </a:solidFill>
              </a:rPr>
              <a:t>scară</a:t>
            </a:r>
            <a:r>
              <a:rPr lang="en-US" sz="1400" dirty="0">
                <a:solidFill>
                  <a:srgbClr val="FFC000"/>
                </a:solidFill>
              </a:rPr>
              <a:t> </a:t>
            </a:r>
            <a:r>
              <a:rPr lang="en-US" sz="1400" dirty="0" err="1">
                <a:solidFill>
                  <a:srgbClr val="FFC000"/>
                </a:solidFill>
              </a:rPr>
              <a:t>largă</a:t>
            </a:r>
            <a:r>
              <a:rPr lang="en-US" sz="1400" dirty="0">
                <a:solidFill>
                  <a:srgbClr val="FFC000"/>
                </a:solidFill>
              </a:rPr>
              <a:t> la </a:t>
            </a:r>
            <a:r>
              <a:rPr lang="en-US" sz="1400" dirty="0" err="1">
                <a:solidFill>
                  <a:srgbClr val="FFC000"/>
                </a:solidFill>
              </a:rPr>
              <a:t>formarea</a:t>
            </a:r>
            <a:r>
              <a:rPr lang="en-US" sz="1400" dirty="0">
                <a:solidFill>
                  <a:srgbClr val="FFC000"/>
                </a:solidFill>
              </a:rPr>
              <a:t> </a:t>
            </a:r>
            <a:r>
              <a:rPr lang="en-US" sz="1400" dirty="0" err="1">
                <a:solidFill>
                  <a:srgbClr val="FFC000"/>
                </a:solidFill>
              </a:rPr>
              <a:t>lingvistic-metodologică</a:t>
            </a:r>
            <a:r>
              <a:rPr lang="en-US" sz="1400" dirty="0">
                <a:solidFill>
                  <a:srgbClr val="FFC000"/>
                </a:solidFill>
              </a:rPr>
              <a:t> ( Erasmus KA1 - </a:t>
            </a:r>
            <a:r>
              <a:rPr lang="en-US" sz="1400" dirty="0" err="1">
                <a:solidFill>
                  <a:srgbClr val="FFC000"/>
                </a:solidFill>
              </a:rPr>
              <a:t>Formare</a:t>
            </a:r>
            <a:r>
              <a:rPr lang="en-US" sz="1400" dirty="0">
                <a:solidFill>
                  <a:srgbClr val="FFC000"/>
                </a:solidFill>
              </a:rPr>
              <a:t> </a:t>
            </a:r>
            <a:r>
              <a:rPr lang="en-US" sz="1400" dirty="0" err="1">
                <a:solidFill>
                  <a:srgbClr val="FFC000"/>
                </a:solidFill>
              </a:rPr>
              <a:t>continuă</a:t>
            </a:r>
            <a:r>
              <a:rPr lang="en-US" sz="1400" dirty="0">
                <a:solidFill>
                  <a:srgbClr val="FFC000"/>
                </a:solidFill>
              </a:rPr>
              <a:t> - 2015-2017)  a </a:t>
            </a:r>
            <a:r>
              <a:rPr lang="en-US" sz="1400" dirty="0" err="1">
                <a:solidFill>
                  <a:srgbClr val="FFC000"/>
                </a:solidFill>
              </a:rPr>
              <a:t>profesorilor</a:t>
            </a:r>
            <a:r>
              <a:rPr lang="en-US" sz="1400" dirty="0">
                <a:solidFill>
                  <a:srgbClr val="FFC000"/>
                </a:solidFill>
              </a:rPr>
              <a:t> DNL </a:t>
            </a:r>
            <a:r>
              <a:rPr lang="en-US" sz="1400" dirty="0" err="1">
                <a:solidFill>
                  <a:srgbClr val="FFC000"/>
                </a:solidFill>
              </a:rPr>
              <a:t>și</a:t>
            </a:r>
            <a:r>
              <a:rPr lang="en-US" sz="1400" dirty="0">
                <a:solidFill>
                  <a:srgbClr val="FFC000"/>
                </a:solidFill>
              </a:rPr>
              <a:t> L2 ( Curs </a:t>
            </a:r>
            <a:r>
              <a:rPr lang="en-US" sz="1400" dirty="0" err="1">
                <a:solidFill>
                  <a:srgbClr val="FFC000"/>
                </a:solidFill>
              </a:rPr>
              <a:t>Clil</a:t>
            </a:r>
            <a:r>
              <a:rPr lang="en-US" sz="1400" dirty="0">
                <a:solidFill>
                  <a:srgbClr val="FFC000"/>
                </a:solidFill>
              </a:rPr>
              <a:t>  la Faro - </a:t>
            </a:r>
            <a:r>
              <a:rPr lang="en-US" sz="1400" dirty="0" err="1">
                <a:solidFill>
                  <a:srgbClr val="FFC000"/>
                </a:solidFill>
              </a:rPr>
              <a:t>Portugalia</a:t>
            </a:r>
            <a:r>
              <a:rPr lang="en-US" sz="1400" dirty="0">
                <a:solidFill>
                  <a:srgbClr val="FFC000"/>
                </a:solidFill>
              </a:rPr>
              <a:t> - </a:t>
            </a:r>
            <a:r>
              <a:rPr lang="en-US" sz="1400" dirty="0" err="1">
                <a:solidFill>
                  <a:srgbClr val="FFC000"/>
                </a:solidFill>
              </a:rPr>
              <a:t>martie</a:t>
            </a:r>
            <a:r>
              <a:rPr lang="en-US" sz="1400" dirty="0">
                <a:solidFill>
                  <a:srgbClr val="FFC000"/>
                </a:solidFill>
              </a:rPr>
              <a:t> 2016; Curs </a:t>
            </a:r>
            <a:r>
              <a:rPr lang="en-US" sz="1400" dirty="0" err="1">
                <a:solidFill>
                  <a:srgbClr val="FFC000"/>
                </a:solidFill>
              </a:rPr>
              <a:t>Clil</a:t>
            </a:r>
            <a:r>
              <a:rPr lang="en-US" sz="1400" dirty="0">
                <a:solidFill>
                  <a:srgbClr val="FFC000"/>
                </a:solidFill>
              </a:rPr>
              <a:t> la </a:t>
            </a:r>
            <a:r>
              <a:rPr lang="en-US" sz="1400" dirty="0" err="1">
                <a:solidFill>
                  <a:srgbClr val="FFC000"/>
                </a:solidFill>
              </a:rPr>
              <a:t>Universitatea</a:t>
            </a:r>
            <a:r>
              <a:rPr lang="en-US" sz="1400" dirty="0">
                <a:solidFill>
                  <a:srgbClr val="FFC000"/>
                </a:solidFill>
              </a:rPr>
              <a:t> din Rovaniemi -</a:t>
            </a:r>
            <a:r>
              <a:rPr lang="en-US" sz="1400" dirty="0" err="1">
                <a:solidFill>
                  <a:srgbClr val="FFC000"/>
                </a:solidFill>
              </a:rPr>
              <a:t>Finlanda</a:t>
            </a:r>
            <a:r>
              <a:rPr lang="en-US" sz="1400" dirty="0">
                <a:solidFill>
                  <a:srgbClr val="FFC000"/>
                </a:solidFill>
              </a:rPr>
              <a:t> - august 2016 ; curs de </a:t>
            </a:r>
            <a:r>
              <a:rPr lang="en-US" sz="1400" dirty="0" err="1">
                <a:solidFill>
                  <a:srgbClr val="FFC000"/>
                </a:solidFill>
              </a:rPr>
              <a:t>limba</a:t>
            </a:r>
            <a:r>
              <a:rPr lang="en-US" sz="1400" dirty="0">
                <a:solidFill>
                  <a:srgbClr val="FFC000"/>
                </a:solidFill>
              </a:rPr>
              <a:t> </a:t>
            </a:r>
            <a:r>
              <a:rPr lang="en-US" sz="1400" dirty="0" err="1">
                <a:solidFill>
                  <a:srgbClr val="FFC000"/>
                </a:solidFill>
              </a:rPr>
              <a:t>engleză</a:t>
            </a:r>
            <a:r>
              <a:rPr lang="en-US" sz="1400" dirty="0">
                <a:solidFill>
                  <a:srgbClr val="FFC000"/>
                </a:solidFill>
              </a:rPr>
              <a:t>   </a:t>
            </a:r>
            <a:r>
              <a:rPr lang="en-US" sz="1400" dirty="0" err="1">
                <a:solidFill>
                  <a:srgbClr val="FFC000"/>
                </a:solidFill>
              </a:rPr>
              <a:t>în</a:t>
            </a:r>
            <a:r>
              <a:rPr lang="en-US" sz="1400" dirty="0">
                <a:solidFill>
                  <a:srgbClr val="FFC000"/>
                </a:solidFill>
              </a:rPr>
              <a:t> Cheltenham - </a:t>
            </a:r>
            <a:r>
              <a:rPr lang="en-US" sz="1400" dirty="0" err="1">
                <a:solidFill>
                  <a:srgbClr val="FFC000"/>
                </a:solidFill>
              </a:rPr>
              <a:t>Regatul</a:t>
            </a:r>
            <a:r>
              <a:rPr lang="en-US" sz="1400" dirty="0">
                <a:solidFill>
                  <a:srgbClr val="FFC000"/>
                </a:solidFill>
              </a:rPr>
              <a:t> Unit </a:t>
            </a:r>
            <a:r>
              <a:rPr lang="en-US" sz="1400" dirty="0" err="1">
                <a:solidFill>
                  <a:srgbClr val="FFC000"/>
                </a:solidFill>
              </a:rPr>
              <a:t>noiembrie</a:t>
            </a:r>
            <a:r>
              <a:rPr lang="en-US" sz="1400" dirty="0">
                <a:solidFill>
                  <a:srgbClr val="FFC000"/>
                </a:solidFill>
              </a:rPr>
              <a:t> 2015   curs de </a:t>
            </a:r>
            <a:r>
              <a:rPr lang="en-US" sz="1400" dirty="0" err="1">
                <a:solidFill>
                  <a:srgbClr val="FFC000"/>
                </a:solidFill>
              </a:rPr>
              <a:t>limbă</a:t>
            </a:r>
            <a:r>
              <a:rPr lang="en-US" sz="1400" dirty="0">
                <a:solidFill>
                  <a:srgbClr val="FFC000"/>
                </a:solidFill>
              </a:rPr>
              <a:t> </a:t>
            </a:r>
            <a:r>
              <a:rPr lang="en-US" sz="1400" dirty="0" err="1">
                <a:solidFill>
                  <a:srgbClr val="FFC000"/>
                </a:solidFill>
              </a:rPr>
              <a:t>engleză</a:t>
            </a:r>
            <a:r>
              <a:rPr lang="en-US" sz="1400" dirty="0">
                <a:solidFill>
                  <a:srgbClr val="FFC000"/>
                </a:solidFill>
              </a:rPr>
              <a:t> </a:t>
            </a:r>
            <a:r>
              <a:rPr lang="en-US" sz="1400" dirty="0" err="1">
                <a:solidFill>
                  <a:srgbClr val="FFC000"/>
                </a:solidFill>
              </a:rPr>
              <a:t>în</a:t>
            </a:r>
            <a:r>
              <a:rPr lang="en-US" sz="1400" dirty="0">
                <a:solidFill>
                  <a:srgbClr val="FFC000"/>
                </a:solidFill>
              </a:rPr>
              <a:t> Dublin - </a:t>
            </a:r>
            <a:r>
              <a:rPr lang="en-US" sz="1400" dirty="0" err="1">
                <a:solidFill>
                  <a:srgbClr val="FFC000"/>
                </a:solidFill>
              </a:rPr>
              <a:t>Irlanda</a:t>
            </a:r>
            <a:r>
              <a:rPr lang="en-US" sz="1400" dirty="0">
                <a:solidFill>
                  <a:srgbClr val="FFC000"/>
                </a:solidFill>
              </a:rPr>
              <a:t> </a:t>
            </a:r>
            <a:r>
              <a:rPr lang="en-US" sz="1400" dirty="0" err="1">
                <a:solidFill>
                  <a:srgbClr val="FFC000"/>
                </a:solidFill>
              </a:rPr>
              <a:t>decembrie</a:t>
            </a:r>
            <a:r>
              <a:rPr lang="en-US" sz="1400" dirty="0">
                <a:solidFill>
                  <a:srgbClr val="FFC000"/>
                </a:solidFill>
              </a:rPr>
              <a:t> 2015 -   curs de </a:t>
            </a:r>
            <a:r>
              <a:rPr lang="en-US" sz="1400" dirty="0" err="1">
                <a:solidFill>
                  <a:srgbClr val="FFC000"/>
                </a:solidFill>
              </a:rPr>
              <a:t>limba</a:t>
            </a:r>
            <a:r>
              <a:rPr lang="en-US" sz="1400" dirty="0">
                <a:solidFill>
                  <a:srgbClr val="FFC000"/>
                </a:solidFill>
              </a:rPr>
              <a:t> </a:t>
            </a:r>
            <a:r>
              <a:rPr lang="en-US" sz="1400" dirty="0" err="1">
                <a:solidFill>
                  <a:srgbClr val="FFC000"/>
                </a:solidFill>
              </a:rPr>
              <a:t>engleză</a:t>
            </a:r>
            <a:r>
              <a:rPr lang="en-US" sz="1400" dirty="0">
                <a:solidFill>
                  <a:srgbClr val="FFC000"/>
                </a:solidFill>
              </a:rPr>
              <a:t> </a:t>
            </a:r>
            <a:r>
              <a:rPr lang="en-US" sz="1400" dirty="0" err="1">
                <a:solidFill>
                  <a:srgbClr val="FFC000"/>
                </a:solidFill>
              </a:rPr>
              <a:t>în</a:t>
            </a:r>
            <a:r>
              <a:rPr lang="en-US" sz="1400" dirty="0">
                <a:solidFill>
                  <a:srgbClr val="FFC000"/>
                </a:solidFill>
              </a:rPr>
              <a:t> Oxford </a:t>
            </a:r>
            <a:r>
              <a:rPr lang="en-US" sz="1400" dirty="0" err="1">
                <a:solidFill>
                  <a:srgbClr val="FFC000"/>
                </a:solidFill>
              </a:rPr>
              <a:t>Regatul</a:t>
            </a:r>
            <a:r>
              <a:rPr lang="en-US" sz="1400" dirty="0">
                <a:solidFill>
                  <a:srgbClr val="FFC000"/>
                </a:solidFill>
              </a:rPr>
              <a:t> Unit </a:t>
            </a:r>
            <a:r>
              <a:rPr lang="en-US" sz="1400" dirty="0" err="1">
                <a:solidFill>
                  <a:srgbClr val="FFC000"/>
                </a:solidFill>
              </a:rPr>
              <a:t>iulie</a:t>
            </a:r>
            <a:r>
              <a:rPr lang="en-US" sz="1400" dirty="0">
                <a:solidFill>
                  <a:srgbClr val="FFC000"/>
                </a:solidFill>
              </a:rPr>
              <a:t> 2016 la Erasmus KA1-K101 </a:t>
            </a:r>
            <a:r>
              <a:rPr lang="en-US" sz="1400" dirty="0" err="1">
                <a:solidFill>
                  <a:srgbClr val="FFC000"/>
                </a:solidFill>
              </a:rPr>
              <a:t>în</a:t>
            </a:r>
            <a:r>
              <a:rPr lang="en-US" sz="1400" dirty="0">
                <a:solidFill>
                  <a:srgbClr val="FFC000"/>
                </a:solidFill>
              </a:rPr>
              <a:t> Malta CLIL-Technology ICT Tools for Teachers working; cu CLIL.</a:t>
            </a:r>
            <a:endParaRPr lang="ro-RO" sz="1400" dirty="0">
              <a:solidFill>
                <a:srgbClr val="FFC000"/>
              </a:solidFill>
            </a:endParaRPr>
          </a:p>
          <a:p>
            <a:pPr marL="285750" indent="-285750">
              <a:buFontTx/>
              <a:buChar char="-"/>
            </a:pPr>
            <a:r>
              <a:rPr lang="en-US" sz="1400" dirty="0" err="1">
                <a:solidFill>
                  <a:srgbClr val="FFC000"/>
                </a:solidFill>
              </a:rPr>
              <a:t>În</a:t>
            </a:r>
            <a:r>
              <a:rPr lang="en-US" sz="1400" dirty="0">
                <a:solidFill>
                  <a:srgbClr val="FFC000"/>
                </a:solidFill>
              </a:rPr>
              <a:t> plus, </a:t>
            </a:r>
            <a:r>
              <a:rPr lang="en-US" sz="1400" dirty="0" err="1">
                <a:solidFill>
                  <a:srgbClr val="FFC000"/>
                </a:solidFill>
              </a:rPr>
              <a:t>în</a:t>
            </a:r>
            <a:r>
              <a:rPr lang="en-US" sz="1400" dirty="0">
                <a:solidFill>
                  <a:srgbClr val="FFC000"/>
                </a:solidFill>
              </a:rPr>
              <a:t> </a:t>
            </a:r>
            <a:r>
              <a:rPr lang="en-US" sz="1400" dirty="0" err="1">
                <a:solidFill>
                  <a:srgbClr val="FFC000"/>
                </a:solidFill>
              </a:rPr>
              <a:t>cadrul</a:t>
            </a:r>
            <a:r>
              <a:rPr lang="en-US" sz="1400" dirty="0">
                <a:solidFill>
                  <a:srgbClr val="FFC000"/>
                </a:solidFill>
              </a:rPr>
              <a:t> </a:t>
            </a:r>
            <a:r>
              <a:rPr lang="en-US" sz="1400" dirty="0" err="1">
                <a:solidFill>
                  <a:srgbClr val="FFC000"/>
                </a:solidFill>
              </a:rPr>
              <a:t>școlii</a:t>
            </a:r>
            <a:r>
              <a:rPr lang="en-US" sz="1400" dirty="0">
                <a:solidFill>
                  <a:srgbClr val="FFC000"/>
                </a:solidFill>
              </a:rPr>
              <a:t>, au </a:t>
            </a:r>
            <a:r>
              <a:rPr lang="en-US" sz="1400" dirty="0" err="1">
                <a:solidFill>
                  <a:srgbClr val="FFC000"/>
                </a:solidFill>
              </a:rPr>
              <a:t>fost</a:t>
            </a:r>
            <a:r>
              <a:rPr lang="en-US" sz="1400" dirty="0">
                <a:solidFill>
                  <a:srgbClr val="FFC000"/>
                </a:solidFill>
              </a:rPr>
              <a:t> </a:t>
            </a:r>
            <a:r>
              <a:rPr lang="en-US" sz="1400" dirty="0" err="1">
                <a:solidFill>
                  <a:srgbClr val="FFC000"/>
                </a:solidFill>
              </a:rPr>
              <a:t>întotdeauna</a:t>
            </a:r>
            <a:r>
              <a:rPr lang="en-US" sz="1400" dirty="0">
                <a:solidFill>
                  <a:srgbClr val="FFC000"/>
                </a:solidFill>
              </a:rPr>
              <a:t> </a:t>
            </a:r>
            <a:r>
              <a:rPr lang="en-US" sz="1400" dirty="0" err="1">
                <a:solidFill>
                  <a:srgbClr val="FFC000"/>
                </a:solidFill>
              </a:rPr>
              <a:t>organizate</a:t>
            </a:r>
            <a:r>
              <a:rPr lang="en-US" sz="1400" dirty="0">
                <a:solidFill>
                  <a:srgbClr val="FFC000"/>
                </a:solidFill>
              </a:rPr>
              <a:t> </a:t>
            </a:r>
            <a:r>
              <a:rPr lang="en-US" sz="1400" dirty="0" err="1">
                <a:solidFill>
                  <a:srgbClr val="FFC000"/>
                </a:solidFill>
              </a:rPr>
              <a:t>cursuri</a:t>
            </a:r>
            <a:r>
              <a:rPr lang="en-US" sz="1400" dirty="0">
                <a:solidFill>
                  <a:srgbClr val="FFC000"/>
                </a:solidFill>
              </a:rPr>
              <a:t> de </a:t>
            </a:r>
            <a:r>
              <a:rPr lang="en-US" sz="1400" dirty="0" err="1">
                <a:solidFill>
                  <a:srgbClr val="FFC000"/>
                </a:solidFill>
              </a:rPr>
              <a:t>alfabetizare</a:t>
            </a:r>
            <a:r>
              <a:rPr lang="en-US" sz="1400" dirty="0">
                <a:solidFill>
                  <a:srgbClr val="FFC000"/>
                </a:solidFill>
              </a:rPr>
              <a:t> </a:t>
            </a:r>
            <a:r>
              <a:rPr lang="en-US" sz="1400" dirty="0" err="1">
                <a:solidFill>
                  <a:srgbClr val="FFC000"/>
                </a:solidFill>
              </a:rPr>
              <a:t>și</a:t>
            </a:r>
            <a:r>
              <a:rPr lang="en-US" sz="1400" dirty="0">
                <a:solidFill>
                  <a:srgbClr val="FFC000"/>
                </a:solidFill>
              </a:rPr>
              <a:t> </a:t>
            </a:r>
            <a:r>
              <a:rPr lang="en-US" sz="1400" dirty="0" err="1">
                <a:solidFill>
                  <a:srgbClr val="FFC000"/>
                </a:solidFill>
              </a:rPr>
              <a:t>perfecționare</a:t>
            </a:r>
            <a:r>
              <a:rPr lang="en-US" sz="1400" dirty="0">
                <a:solidFill>
                  <a:srgbClr val="FFC000"/>
                </a:solidFill>
              </a:rPr>
              <a:t> a </a:t>
            </a:r>
            <a:r>
              <a:rPr lang="en-US" sz="1400" dirty="0" err="1">
                <a:solidFill>
                  <a:srgbClr val="FFC000"/>
                </a:solidFill>
              </a:rPr>
              <a:t>limbii</a:t>
            </a:r>
            <a:r>
              <a:rPr lang="en-US" sz="1400" dirty="0">
                <a:solidFill>
                  <a:srgbClr val="FFC000"/>
                </a:solidFill>
              </a:rPr>
              <a:t> </a:t>
            </a:r>
            <a:r>
              <a:rPr lang="en-US" sz="1400" dirty="0" err="1">
                <a:solidFill>
                  <a:srgbClr val="FFC000"/>
                </a:solidFill>
              </a:rPr>
              <a:t>engleze</a:t>
            </a:r>
            <a:r>
              <a:rPr lang="en-US" sz="1400" dirty="0">
                <a:solidFill>
                  <a:srgbClr val="FFC000"/>
                </a:solidFill>
              </a:rPr>
              <a:t> </a:t>
            </a:r>
            <a:r>
              <a:rPr lang="en-US" sz="1400" dirty="0" err="1">
                <a:solidFill>
                  <a:srgbClr val="FFC000"/>
                </a:solidFill>
              </a:rPr>
              <a:t>pentru</a:t>
            </a:r>
            <a:r>
              <a:rPr lang="en-US" sz="1400" dirty="0">
                <a:solidFill>
                  <a:srgbClr val="FFC000"/>
                </a:solidFill>
              </a:rPr>
              <a:t> </a:t>
            </a:r>
            <a:r>
              <a:rPr lang="en-US" sz="1400" dirty="0" err="1">
                <a:solidFill>
                  <a:srgbClr val="FFC000"/>
                </a:solidFill>
              </a:rPr>
              <a:t>toți</a:t>
            </a:r>
            <a:r>
              <a:rPr lang="en-US" sz="1400" dirty="0">
                <a:solidFill>
                  <a:srgbClr val="FFC000"/>
                </a:solidFill>
              </a:rPr>
              <a:t> </a:t>
            </a:r>
            <a:r>
              <a:rPr lang="en-US" sz="1400" dirty="0" err="1">
                <a:solidFill>
                  <a:srgbClr val="FFC000"/>
                </a:solidFill>
              </a:rPr>
              <a:t>profesorii</a:t>
            </a:r>
            <a:r>
              <a:rPr lang="en-US" sz="1400" dirty="0">
                <a:solidFill>
                  <a:srgbClr val="FFC000"/>
                </a:solidFill>
              </a:rPr>
              <a:t> </a:t>
            </a:r>
            <a:r>
              <a:rPr lang="en-US" sz="1400" dirty="0" err="1">
                <a:solidFill>
                  <a:srgbClr val="FFC000"/>
                </a:solidFill>
              </a:rPr>
              <a:t>interesați</a:t>
            </a:r>
            <a:r>
              <a:rPr lang="en-US" sz="1400" dirty="0">
                <a:solidFill>
                  <a:srgbClr val="FFC000"/>
                </a:solidFill>
              </a:rPr>
              <a:t>, </a:t>
            </a:r>
            <a:r>
              <a:rPr lang="en-US" sz="1400" dirty="0" err="1">
                <a:solidFill>
                  <a:srgbClr val="FFC000"/>
                </a:solidFill>
              </a:rPr>
              <a:t>dintre</a:t>
            </a:r>
            <a:r>
              <a:rPr lang="en-US" sz="1400" dirty="0">
                <a:solidFill>
                  <a:srgbClr val="FFC000"/>
                </a:solidFill>
              </a:rPr>
              <a:t> care </a:t>
            </a:r>
            <a:r>
              <a:rPr lang="en-US" sz="1400" dirty="0" err="1">
                <a:solidFill>
                  <a:srgbClr val="FFC000"/>
                </a:solidFill>
              </a:rPr>
              <a:t>unii</a:t>
            </a:r>
            <a:r>
              <a:rPr lang="en-US" sz="1400" dirty="0">
                <a:solidFill>
                  <a:srgbClr val="FFC000"/>
                </a:solidFill>
              </a:rPr>
              <a:t> au </a:t>
            </a:r>
            <a:r>
              <a:rPr lang="en-US" sz="1400" dirty="0" err="1">
                <a:solidFill>
                  <a:srgbClr val="FFC000"/>
                </a:solidFill>
              </a:rPr>
              <a:t>obținut</a:t>
            </a:r>
            <a:r>
              <a:rPr lang="en-US" sz="1400" dirty="0">
                <a:solidFill>
                  <a:srgbClr val="FFC000"/>
                </a:solidFill>
              </a:rPr>
              <a:t> </a:t>
            </a:r>
            <a:r>
              <a:rPr lang="en-US" sz="1400" dirty="0" err="1">
                <a:solidFill>
                  <a:srgbClr val="FFC000"/>
                </a:solidFill>
              </a:rPr>
              <a:t>și</a:t>
            </a:r>
            <a:r>
              <a:rPr lang="en-US" sz="1400" dirty="0">
                <a:solidFill>
                  <a:srgbClr val="FFC000"/>
                </a:solidFill>
              </a:rPr>
              <a:t> </a:t>
            </a:r>
            <a:r>
              <a:rPr lang="en-US" sz="1400" dirty="0" err="1">
                <a:solidFill>
                  <a:srgbClr val="FFC000"/>
                </a:solidFill>
              </a:rPr>
              <a:t>certificări</a:t>
            </a:r>
            <a:r>
              <a:rPr lang="en-US" sz="1400" dirty="0">
                <a:solidFill>
                  <a:srgbClr val="FFC000"/>
                </a:solidFill>
              </a:rPr>
              <a:t> de </a:t>
            </a:r>
            <a:r>
              <a:rPr lang="en-US" sz="1400" dirty="0" err="1">
                <a:solidFill>
                  <a:srgbClr val="FFC000"/>
                </a:solidFill>
              </a:rPr>
              <a:t>limbă</a:t>
            </a:r>
            <a:r>
              <a:rPr lang="en-US" sz="1400" dirty="0">
                <a:solidFill>
                  <a:srgbClr val="FFC000"/>
                </a:solidFill>
              </a:rPr>
              <a:t>.</a:t>
            </a:r>
          </a:p>
        </p:txBody>
      </p:sp>
      <p:pic>
        <p:nvPicPr>
          <p:cNvPr id="12" name="Picture 2" descr="Liceul de Arte &quot;Bălașa Doamna&quot;">
            <a:extLst>
              <a:ext uri="{FF2B5EF4-FFF2-40B4-BE49-F238E27FC236}">
                <a16:creationId xmlns:a16="http://schemas.microsoft.com/office/drawing/2014/main" id="{94CFE1C2-BFC4-4790-A4D3-074101FCD6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0"/>
            <a:ext cx="429768" cy="42976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798C2D0F-95BD-4C34-B3A1-9CBA952F62CD}"/>
              </a:ext>
            </a:extLst>
          </p:cNvPr>
          <p:cNvPicPr>
            <a:picLocks noChangeAspect="1"/>
          </p:cNvPicPr>
          <p:nvPr/>
        </p:nvPicPr>
        <p:blipFill>
          <a:blip r:embed="rId3"/>
          <a:stretch>
            <a:fillRect/>
          </a:stretch>
        </p:blipFill>
        <p:spPr>
          <a:xfrm>
            <a:off x="10640758" y="0"/>
            <a:ext cx="1551242" cy="324964"/>
          </a:xfrm>
          <a:prstGeom prst="rect">
            <a:avLst/>
          </a:prstGeom>
        </p:spPr>
      </p:pic>
    </p:spTree>
    <p:extLst>
      <p:ext uri="{BB962C8B-B14F-4D97-AF65-F5344CB8AC3E}">
        <p14:creationId xmlns:p14="http://schemas.microsoft.com/office/powerpoint/2010/main" val="40059147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C230041-A5F9-46E3-A0C8-C3A831275A0C}"/>
              </a:ext>
            </a:extLst>
          </p:cNvPr>
          <p:cNvPicPr>
            <a:picLocks noChangeAspect="1"/>
          </p:cNvPicPr>
          <p:nvPr/>
        </p:nvPicPr>
        <p:blipFill>
          <a:blip r:embed="rId2"/>
          <a:stretch>
            <a:fillRect/>
          </a:stretch>
        </p:blipFill>
        <p:spPr>
          <a:xfrm>
            <a:off x="10613326" y="77372"/>
            <a:ext cx="1551242" cy="324964"/>
          </a:xfrm>
          <a:prstGeom prst="rect">
            <a:avLst/>
          </a:prstGeom>
        </p:spPr>
      </p:pic>
      <p:sp>
        <p:nvSpPr>
          <p:cNvPr id="12" name="TextBox 11">
            <a:extLst>
              <a:ext uri="{FF2B5EF4-FFF2-40B4-BE49-F238E27FC236}">
                <a16:creationId xmlns:a16="http://schemas.microsoft.com/office/drawing/2014/main" id="{66100AF2-A54E-4F0A-B039-F0795D8B6E19}"/>
              </a:ext>
            </a:extLst>
          </p:cNvPr>
          <p:cNvSpPr txBox="1"/>
          <p:nvPr/>
        </p:nvSpPr>
        <p:spPr>
          <a:xfrm>
            <a:off x="6096000" y="366622"/>
            <a:ext cx="5644896" cy="4401205"/>
          </a:xfrm>
          <a:prstGeom prst="rect">
            <a:avLst/>
          </a:prstGeom>
          <a:noFill/>
        </p:spPr>
        <p:txBody>
          <a:bodyPr wrap="square">
            <a:spAutoFit/>
          </a:bodyPr>
          <a:lstStyle/>
          <a:p>
            <a:endParaRPr lang="ro-RO" sz="1400" dirty="0">
              <a:solidFill>
                <a:srgbClr val="FFC000"/>
              </a:solidFill>
            </a:endParaRPr>
          </a:p>
          <a:p>
            <a:endParaRPr lang="ro-RO" sz="1400" dirty="0">
              <a:solidFill>
                <a:srgbClr val="FFC000"/>
              </a:solidFill>
            </a:endParaRPr>
          </a:p>
          <a:p>
            <a:pPr marL="285750" indent="-285750">
              <a:buFont typeface="Arial" panose="020B0604020202020204" pitchFamily="34" charset="0"/>
              <a:buChar char="•"/>
            </a:pPr>
            <a:r>
              <a:rPr lang="ro-RO" sz="1400" dirty="0">
                <a:solidFill>
                  <a:srgbClr val="FFC000"/>
                </a:solidFill>
              </a:rPr>
              <a:t>Martie 2024 Toledo Spania (mobilitatea studenților și observarea locurilor de muncă)Mobilitatea profesorilor și cursurile de limbă ATA și job</a:t>
            </a:r>
          </a:p>
          <a:p>
            <a:r>
              <a:rPr lang="en-US" sz="1400" dirty="0">
                <a:solidFill>
                  <a:srgbClr val="FFC000"/>
                </a:solidFill>
              </a:rPr>
              <a:t>AS 2023-2024Titlu: </a:t>
            </a:r>
            <a:r>
              <a:rPr lang="en-US" sz="1400" dirty="0" err="1">
                <a:solidFill>
                  <a:srgbClr val="FFC000"/>
                </a:solidFill>
              </a:rPr>
              <a:t>Strategii</a:t>
            </a:r>
            <a:r>
              <a:rPr lang="en-US" sz="1400" dirty="0">
                <a:solidFill>
                  <a:srgbClr val="FFC000"/>
                </a:solidFill>
              </a:rPr>
              <a:t> </a:t>
            </a:r>
            <a:r>
              <a:rPr lang="en-US" sz="1400" dirty="0" err="1">
                <a:solidFill>
                  <a:srgbClr val="FFC000"/>
                </a:solidFill>
              </a:rPr>
              <a:t>împotriva</a:t>
            </a:r>
            <a:r>
              <a:rPr lang="en-US" sz="1400" dirty="0">
                <a:solidFill>
                  <a:srgbClr val="FFC000"/>
                </a:solidFill>
              </a:rPr>
              <a:t> </a:t>
            </a:r>
            <a:r>
              <a:rPr lang="en-US" sz="1400" dirty="0" err="1">
                <a:solidFill>
                  <a:srgbClr val="FFC000"/>
                </a:solidFill>
              </a:rPr>
              <a:t>agresiunii</a:t>
            </a:r>
            <a:r>
              <a:rPr lang="en-US" sz="1400" dirty="0">
                <a:solidFill>
                  <a:srgbClr val="FFC000"/>
                </a:solidFill>
              </a:rPr>
              <a:t> </a:t>
            </a:r>
            <a:r>
              <a:rPr lang="en-US" sz="1400" dirty="0" err="1">
                <a:solidFill>
                  <a:srgbClr val="FFC000"/>
                </a:solidFill>
              </a:rPr>
              <a:t>și</a:t>
            </a:r>
            <a:r>
              <a:rPr lang="en-US" sz="1400" dirty="0">
                <a:solidFill>
                  <a:srgbClr val="FFC000"/>
                </a:solidFill>
              </a:rPr>
              <a:t> </a:t>
            </a:r>
            <a:r>
              <a:rPr lang="en-US" sz="1400" dirty="0" err="1">
                <a:solidFill>
                  <a:srgbClr val="FFC000"/>
                </a:solidFill>
              </a:rPr>
              <a:t>discriminării</a:t>
            </a:r>
            <a:r>
              <a:rPr lang="ro-RO" sz="1400" dirty="0">
                <a:solidFill>
                  <a:srgbClr val="FFC000"/>
                </a:solidFill>
              </a:rPr>
              <a:t> </a:t>
            </a:r>
            <a:r>
              <a:rPr lang="en-US" sz="1400" dirty="0">
                <a:solidFill>
                  <a:srgbClr val="FFC000"/>
                </a:solidFill>
              </a:rPr>
              <a:t>ID: KA210-SCH-7AFD07C8 </a:t>
            </a:r>
            <a:r>
              <a:rPr lang="en-US" sz="1400" dirty="0" err="1">
                <a:solidFill>
                  <a:srgbClr val="FFC000"/>
                </a:solidFill>
              </a:rPr>
              <a:t>acțiune</a:t>
            </a:r>
            <a:r>
              <a:rPr lang="en-US" sz="1400" dirty="0">
                <a:solidFill>
                  <a:srgbClr val="FFC000"/>
                </a:solidFill>
              </a:rPr>
              <a:t> de </a:t>
            </a:r>
            <a:r>
              <a:rPr lang="en-US" sz="1400" dirty="0" err="1">
                <a:solidFill>
                  <a:srgbClr val="FFC000"/>
                </a:solidFill>
              </a:rPr>
              <a:t>mobilitate</a:t>
            </a:r>
            <a:r>
              <a:rPr lang="en-US" sz="1400" dirty="0">
                <a:solidFill>
                  <a:srgbClr val="FFC000"/>
                </a:solidFill>
              </a:rPr>
              <a:t> pe termen </a:t>
            </a:r>
            <a:r>
              <a:rPr lang="en-US" sz="1400" dirty="0" err="1">
                <a:solidFill>
                  <a:srgbClr val="FFC000"/>
                </a:solidFill>
              </a:rPr>
              <a:t>scurt</a:t>
            </a:r>
            <a:r>
              <a:rPr lang="ro-RO" sz="1400" dirty="0">
                <a:solidFill>
                  <a:srgbClr val="FFC000"/>
                </a:solidFill>
              </a:rPr>
              <a:t> </a:t>
            </a:r>
            <a:r>
              <a:rPr lang="en-US" sz="1400" dirty="0" err="1">
                <a:solidFill>
                  <a:srgbClr val="FFC000"/>
                </a:solidFill>
              </a:rPr>
              <a:t>Coordonare</a:t>
            </a:r>
            <a:r>
              <a:rPr lang="en-US" sz="1400" dirty="0">
                <a:solidFill>
                  <a:srgbClr val="FFC000"/>
                </a:solidFill>
              </a:rPr>
              <a:t>: </a:t>
            </a:r>
            <a:r>
              <a:rPr lang="en-US" sz="1400" dirty="0" err="1">
                <a:solidFill>
                  <a:srgbClr val="FFC000"/>
                </a:solidFill>
              </a:rPr>
              <a:t>Sirnak</a:t>
            </a:r>
            <a:r>
              <a:rPr lang="en-US" sz="1400" dirty="0">
                <a:solidFill>
                  <a:srgbClr val="FFC000"/>
                </a:solidFill>
              </a:rPr>
              <a:t>/ </a:t>
            </a:r>
            <a:r>
              <a:rPr lang="en-US" sz="1400" dirty="0" err="1">
                <a:solidFill>
                  <a:srgbClr val="FFC000"/>
                </a:solidFill>
              </a:rPr>
              <a:t>Cizre</a:t>
            </a:r>
            <a:r>
              <a:rPr lang="en-US" sz="1400" dirty="0">
                <a:solidFill>
                  <a:srgbClr val="FFC000"/>
                </a:solidFill>
              </a:rPr>
              <a:t> </a:t>
            </a:r>
            <a:r>
              <a:rPr lang="en-US" sz="1400" dirty="0" err="1">
                <a:solidFill>
                  <a:srgbClr val="FFC000"/>
                </a:solidFill>
              </a:rPr>
              <a:t>Cezeri</a:t>
            </a:r>
            <a:r>
              <a:rPr lang="en-US" sz="1400" dirty="0">
                <a:solidFill>
                  <a:srgbClr val="FFC000"/>
                </a:solidFill>
              </a:rPr>
              <a:t> Anadolu </a:t>
            </a:r>
            <a:r>
              <a:rPr lang="en-US" sz="1400" dirty="0" err="1">
                <a:solidFill>
                  <a:srgbClr val="FFC000"/>
                </a:solidFill>
              </a:rPr>
              <a:t>Lisei</a:t>
            </a:r>
            <a:r>
              <a:rPr lang="en-US" sz="1400" dirty="0">
                <a:solidFill>
                  <a:srgbClr val="FFC000"/>
                </a:solidFill>
              </a:rPr>
              <a:t> ID E10167605 </a:t>
            </a:r>
            <a:r>
              <a:rPr lang="en-US" sz="1400" dirty="0" err="1">
                <a:solidFill>
                  <a:srgbClr val="FFC000"/>
                </a:solidFill>
              </a:rPr>
              <a:t>Centrul</a:t>
            </a:r>
            <a:r>
              <a:rPr lang="en-US" sz="1400" dirty="0">
                <a:solidFill>
                  <a:srgbClr val="FFC000"/>
                </a:solidFill>
              </a:rPr>
              <a:t> </a:t>
            </a:r>
            <a:r>
              <a:rPr lang="en-US" sz="1400" dirty="0" err="1">
                <a:solidFill>
                  <a:srgbClr val="FFC000"/>
                </a:solidFill>
              </a:rPr>
              <a:t>pentru</a:t>
            </a:r>
            <a:r>
              <a:rPr lang="en-US" sz="1400" dirty="0">
                <a:solidFill>
                  <a:srgbClr val="FFC000"/>
                </a:solidFill>
              </a:rPr>
              <a:t> </a:t>
            </a:r>
            <a:r>
              <a:rPr lang="en-US" sz="1400" dirty="0" err="1">
                <a:solidFill>
                  <a:srgbClr val="FFC000"/>
                </a:solidFill>
              </a:rPr>
              <a:t>Programul</a:t>
            </a:r>
            <a:r>
              <a:rPr lang="en-US" sz="1400" dirty="0">
                <a:solidFill>
                  <a:srgbClr val="FFC000"/>
                </a:solidFill>
              </a:rPr>
              <a:t> </a:t>
            </a:r>
            <a:r>
              <a:rPr lang="en-US" sz="1400" dirty="0" err="1">
                <a:solidFill>
                  <a:srgbClr val="FFC000"/>
                </a:solidFill>
              </a:rPr>
              <a:t>pentru</a:t>
            </a:r>
            <a:r>
              <a:rPr lang="en-US" sz="1400" dirty="0">
                <a:solidFill>
                  <a:srgbClr val="FFC000"/>
                </a:solidFill>
              </a:rPr>
              <a:t> </a:t>
            </a:r>
            <a:r>
              <a:rPr lang="en-US" sz="1400" dirty="0" err="1">
                <a:solidFill>
                  <a:srgbClr val="FFC000"/>
                </a:solidFill>
              </a:rPr>
              <a:t>Educație</a:t>
            </a:r>
            <a:r>
              <a:rPr lang="en-US" sz="1400" dirty="0">
                <a:solidFill>
                  <a:srgbClr val="FFC000"/>
                </a:solidFill>
              </a:rPr>
              <a:t> </a:t>
            </a:r>
            <a:r>
              <a:rPr lang="en-US" sz="1400" dirty="0" err="1">
                <a:solidFill>
                  <a:srgbClr val="FFC000"/>
                </a:solidFill>
              </a:rPr>
              <a:t>și</a:t>
            </a:r>
            <a:r>
              <a:rPr lang="en-US" sz="1400" dirty="0">
                <a:solidFill>
                  <a:srgbClr val="FFC000"/>
                </a:solidFill>
              </a:rPr>
              <a:t> </a:t>
            </a:r>
            <a:r>
              <a:rPr lang="en-US" sz="1400" dirty="0" err="1">
                <a:solidFill>
                  <a:srgbClr val="FFC000"/>
                </a:solidFill>
              </a:rPr>
              <a:t>Tineret</a:t>
            </a:r>
            <a:r>
              <a:rPr lang="en-US" sz="1400" dirty="0">
                <a:solidFill>
                  <a:srgbClr val="FFC000"/>
                </a:solidFill>
              </a:rPr>
              <a:t> al </a:t>
            </a:r>
            <a:r>
              <a:rPr lang="en-US" sz="1400" dirty="0" err="1">
                <a:solidFill>
                  <a:srgbClr val="FFC000"/>
                </a:solidFill>
              </a:rPr>
              <a:t>Uniunii</a:t>
            </a:r>
            <a:r>
              <a:rPr lang="en-US" sz="1400" dirty="0">
                <a:solidFill>
                  <a:srgbClr val="FFC000"/>
                </a:solidFill>
              </a:rPr>
              <a:t> </a:t>
            </a:r>
            <a:r>
              <a:rPr lang="en-US" sz="1400" dirty="0" err="1">
                <a:solidFill>
                  <a:srgbClr val="FFC000"/>
                </a:solidFill>
              </a:rPr>
              <a:t>Europene</a:t>
            </a:r>
            <a:r>
              <a:rPr lang="en-US" sz="1400" dirty="0">
                <a:solidFill>
                  <a:srgbClr val="FFC000"/>
                </a:solidFill>
              </a:rPr>
              <a:t> (</a:t>
            </a:r>
            <a:r>
              <a:rPr lang="en-US" sz="1400" dirty="0" err="1">
                <a:solidFill>
                  <a:srgbClr val="FFC000"/>
                </a:solidFill>
              </a:rPr>
              <a:t>Agenția</a:t>
            </a:r>
            <a:r>
              <a:rPr lang="en-US" sz="1400" dirty="0">
                <a:solidFill>
                  <a:srgbClr val="FFC000"/>
                </a:solidFill>
              </a:rPr>
              <a:t> </a:t>
            </a:r>
            <a:r>
              <a:rPr lang="en-US" sz="1400" dirty="0" err="1">
                <a:solidFill>
                  <a:srgbClr val="FFC000"/>
                </a:solidFill>
              </a:rPr>
              <a:t>Națională</a:t>
            </a:r>
            <a:r>
              <a:rPr lang="en-US" sz="1400" dirty="0">
                <a:solidFill>
                  <a:srgbClr val="FFC000"/>
                </a:solidFill>
              </a:rPr>
              <a:t> </a:t>
            </a:r>
            <a:r>
              <a:rPr lang="en-US" sz="1400" dirty="0" err="1">
                <a:solidFill>
                  <a:srgbClr val="FFC000"/>
                </a:solidFill>
              </a:rPr>
              <a:t>Turcă</a:t>
            </a:r>
            <a:r>
              <a:rPr lang="en-US" sz="1400" dirty="0">
                <a:solidFill>
                  <a:srgbClr val="FFC000"/>
                </a:solidFill>
              </a:rPr>
              <a:t>).</a:t>
            </a:r>
            <a:r>
              <a:rPr lang="ro-RO" sz="1400" dirty="0">
                <a:solidFill>
                  <a:srgbClr val="FFC000"/>
                </a:solidFill>
              </a:rPr>
              <a:t> </a:t>
            </a:r>
            <a:r>
              <a:rPr lang="en-US" sz="1400" dirty="0" err="1">
                <a:solidFill>
                  <a:srgbClr val="FFC000"/>
                </a:solidFill>
              </a:rPr>
              <a:t>Titlu</a:t>
            </a:r>
            <a:r>
              <a:rPr lang="en-US" sz="1400" dirty="0">
                <a:solidFill>
                  <a:srgbClr val="FFC000"/>
                </a:solidFill>
              </a:rPr>
              <a:t>: Mission-Fight Early School </a:t>
            </a:r>
            <a:r>
              <a:rPr lang="en-US" sz="1400" dirty="0" err="1">
                <a:solidFill>
                  <a:srgbClr val="FFC000"/>
                </a:solidFill>
              </a:rPr>
              <a:t>LeavingID</a:t>
            </a:r>
            <a:r>
              <a:rPr lang="en-US" sz="1400" dirty="0">
                <a:solidFill>
                  <a:srgbClr val="FFC000"/>
                </a:solidFill>
              </a:rPr>
              <a:t>: KA210-SCH-E96D15D4</a:t>
            </a:r>
            <a:r>
              <a:rPr lang="ro-RO" sz="1400" dirty="0">
                <a:solidFill>
                  <a:srgbClr val="FFC000"/>
                </a:solidFill>
              </a:rPr>
              <a:t> </a:t>
            </a:r>
            <a:r>
              <a:rPr lang="en-US" sz="1400" dirty="0" err="1">
                <a:solidFill>
                  <a:srgbClr val="FFC000"/>
                </a:solidFill>
              </a:rPr>
              <a:t>Coordonare</a:t>
            </a:r>
            <a:r>
              <a:rPr lang="en-US" sz="1400" dirty="0">
                <a:solidFill>
                  <a:srgbClr val="FFC000"/>
                </a:solidFill>
              </a:rPr>
              <a:t>: </a:t>
            </a:r>
            <a:r>
              <a:rPr lang="en-US" sz="1400" dirty="0" err="1">
                <a:solidFill>
                  <a:srgbClr val="FFC000"/>
                </a:solidFill>
              </a:rPr>
              <a:t>Cayirova</a:t>
            </a:r>
            <a:r>
              <a:rPr lang="en-US" sz="1400" dirty="0">
                <a:solidFill>
                  <a:srgbClr val="FFC000"/>
                </a:solidFill>
              </a:rPr>
              <a:t> </a:t>
            </a:r>
            <a:r>
              <a:rPr lang="en-US" sz="1400" dirty="0" err="1">
                <a:solidFill>
                  <a:srgbClr val="FFC000"/>
                </a:solidFill>
              </a:rPr>
              <a:t>Sehit</a:t>
            </a:r>
            <a:r>
              <a:rPr lang="en-US" sz="1400" dirty="0">
                <a:solidFill>
                  <a:srgbClr val="FFC000"/>
                </a:solidFill>
              </a:rPr>
              <a:t> Ilhan </a:t>
            </a:r>
            <a:r>
              <a:rPr lang="en-US" sz="1400" dirty="0" err="1">
                <a:solidFill>
                  <a:srgbClr val="FFC000"/>
                </a:solidFill>
              </a:rPr>
              <a:t>Lucuksolak</a:t>
            </a:r>
            <a:r>
              <a:rPr lang="en-US" sz="1400" dirty="0">
                <a:solidFill>
                  <a:srgbClr val="FFC000"/>
                </a:solidFill>
              </a:rPr>
              <a:t> Anadolu </a:t>
            </a:r>
            <a:r>
              <a:rPr lang="en-US" sz="1400" dirty="0" err="1">
                <a:solidFill>
                  <a:srgbClr val="FFC000"/>
                </a:solidFill>
              </a:rPr>
              <a:t>Lisesi</a:t>
            </a:r>
            <a:r>
              <a:rPr lang="en-US" sz="1400" dirty="0">
                <a:solidFill>
                  <a:srgbClr val="FFC000"/>
                </a:solidFill>
              </a:rPr>
              <a:t> </a:t>
            </a:r>
            <a:r>
              <a:rPr lang="en-US" sz="1400" dirty="0" err="1">
                <a:solidFill>
                  <a:srgbClr val="FFC000"/>
                </a:solidFill>
              </a:rPr>
              <a:t>Türkiye</a:t>
            </a:r>
            <a:r>
              <a:rPr lang="en-US" sz="1400" dirty="0">
                <a:solidFill>
                  <a:srgbClr val="FFC000"/>
                </a:solidFill>
              </a:rPr>
              <a:t>.</a:t>
            </a:r>
            <a:r>
              <a:rPr lang="ro-RO" sz="1400" dirty="0">
                <a:solidFill>
                  <a:srgbClr val="FFC000"/>
                </a:solidFill>
              </a:rPr>
              <a:t> </a:t>
            </a:r>
            <a:r>
              <a:rPr lang="en-US" sz="1400" dirty="0" err="1">
                <a:solidFill>
                  <a:srgbClr val="FFC000"/>
                </a:solidFill>
              </a:rPr>
              <a:t>Titlu</a:t>
            </a:r>
            <a:r>
              <a:rPr lang="en-US" sz="1400" dirty="0">
                <a:solidFill>
                  <a:srgbClr val="FFC000"/>
                </a:solidFill>
              </a:rPr>
              <a:t>: </a:t>
            </a:r>
            <a:r>
              <a:rPr lang="en-US" sz="1400" dirty="0" err="1">
                <a:solidFill>
                  <a:srgbClr val="FFC000"/>
                </a:solidFill>
              </a:rPr>
              <a:t>Protejați</a:t>
            </a:r>
            <a:r>
              <a:rPr lang="en-US" sz="1400" dirty="0">
                <a:solidFill>
                  <a:srgbClr val="FFC000"/>
                </a:solidFill>
              </a:rPr>
              <a:t> </a:t>
            </a:r>
            <a:r>
              <a:rPr lang="en-US" sz="1400" dirty="0" err="1">
                <a:solidFill>
                  <a:srgbClr val="FFC000"/>
                </a:solidFill>
              </a:rPr>
              <a:t>patrimoniul</a:t>
            </a:r>
            <a:r>
              <a:rPr lang="en-US" sz="1400" dirty="0">
                <a:solidFill>
                  <a:srgbClr val="FFC000"/>
                </a:solidFill>
              </a:rPr>
              <a:t> cultural </a:t>
            </a:r>
            <a:r>
              <a:rPr lang="en-US" sz="1400" dirty="0" err="1">
                <a:solidFill>
                  <a:srgbClr val="FFC000"/>
                </a:solidFill>
              </a:rPr>
              <a:t>și</a:t>
            </a:r>
            <a:r>
              <a:rPr lang="en-US" sz="1400" dirty="0">
                <a:solidFill>
                  <a:srgbClr val="FFC000"/>
                </a:solidFill>
              </a:rPr>
              <a:t> </a:t>
            </a:r>
            <a:r>
              <a:rPr lang="en-US" sz="1400" dirty="0" err="1">
                <a:solidFill>
                  <a:srgbClr val="FFC000"/>
                </a:solidFill>
              </a:rPr>
              <a:t>mediul</a:t>
            </a:r>
            <a:r>
              <a:rPr lang="en-US" sz="1400" dirty="0">
                <a:solidFill>
                  <a:srgbClr val="FFC000"/>
                </a:solidFill>
              </a:rPr>
              <a:t> </a:t>
            </a:r>
            <a:r>
              <a:rPr lang="en-US" sz="1400" dirty="0" err="1">
                <a:solidFill>
                  <a:srgbClr val="FFC000"/>
                </a:solidFill>
              </a:rPr>
              <a:t>și</a:t>
            </a:r>
            <a:r>
              <a:rPr lang="en-US" sz="1400" dirty="0">
                <a:solidFill>
                  <a:srgbClr val="FFC000"/>
                </a:solidFill>
              </a:rPr>
              <a:t> </a:t>
            </a:r>
            <a:r>
              <a:rPr lang="en-US" sz="1400" dirty="0" err="1">
                <a:solidFill>
                  <a:srgbClr val="FFC000"/>
                </a:solidFill>
              </a:rPr>
              <a:t>respectați</a:t>
            </a:r>
            <a:r>
              <a:rPr lang="en-US" sz="1400" dirty="0">
                <a:solidFill>
                  <a:srgbClr val="FFC000"/>
                </a:solidFill>
              </a:rPr>
              <a:t> </a:t>
            </a:r>
            <a:r>
              <a:rPr lang="en-US" sz="1400" dirty="0" err="1">
                <a:solidFill>
                  <a:srgbClr val="FFC000"/>
                </a:solidFill>
              </a:rPr>
              <a:t>diferențele</a:t>
            </a:r>
            <a:r>
              <a:rPr lang="ro-RO" sz="1400" dirty="0">
                <a:solidFill>
                  <a:srgbClr val="FFC000"/>
                </a:solidFill>
              </a:rPr>
              <a:t> </a:t>
            </a:r>
            <a:r>
              <a:rPr lang="en-US" sz="1400" dirty="0">
                <a:solidFill>
                  <a:srgbClr val="FFC000"/>
                </a:solidFill>
              </a:rPr>
              <a:t>ID: KA210-SCH-91475A6F </a:t>
            </a:r>
            <a:r>
              <a:rPr lang="en-US" sz="1400" dirty="0" err="1">
                <a:solidFill>
                  <a:srgbClr val="FFC000"/>
                </a:solidFill>
              </a:rPr>
              <a:t>acțiune</a:t>
            </a:r>
            <a:r>
              <a:rPr lang="en-US" sz="1400" dirty="0">
                <a:solidFill>
                  <a:srgbClr val="FFC000"/>
                </a:solidFill>
              </a:rPr>
              <a:t> de </a:t>
            </a:r>
            <a:r>
              <a:rPr lang="en-US" sz="1400" dirty="0" err="1">
                <a:solidFill>
                  <a:srgbClr val="FFC000"/>
                </a:solidFill>
              </a:rPr>
              <a:t>mobilitate</a:t>
            </a:r>
            <a:r>
              <a:rPr lang="en-US" sz="1400" dirty="0">
                <a:solidFill>
                  <a:srgbClr val="FFC000"/>
                </a:solidFill>
              </a:rPr>
              <a:t> pe termen </a:t>
            </a:r>
            <a:r>
              <a:rPr lang="en-US" sz="1400" dirty="0" err="1">
                <a:solidFill>
                  <a:srgbClr val="FFC000"/>
                </a:solidFill>
              </a:rPr>
              <a:t>scurt</a:t>
            </a:r>
            <a:r>
              <a:rPr lang="ro-RO" sz="1400" dirty="0">
                <a:solidFill>
                  <a:srgbClr val="FFC000"/>
                </a:solidFill>
              </a:rPr>
              <a:t> </a:t>
            </a:r>
            <a:r>
              <a:rPr lang="en-US" sz="1400" dirty="0" err="1">
                <a:solidFill>
                  <a:srgbClr val="FFC000"/>
                </a:solidFill>
              </a:rPr>
              <a:t>Coordonare</a:t>
            </a:r>
            <a:r>
              <a:rPr lang="en-US" sz="1400" dirty="0">
                <a:solidFill>
                  <a:srgbClr val="FFC000"/>
                </a:solidFill>
              </a:rPr>
              <a:t>: EL01 </a:t>
            </a:r>
            <a:r>
              <a:rPr lang="en-US" sz="1400" dirty="0" err="1">
                <a:solidFill>
                  <a:srgbClr val="FFC000"/>
                </a:solidFill>
              </a:rPr>
              <a:t>Fundația</a:t>
            </a:r>
            <a:r>
              <a:rPr lang="en-US" sz="1400" dirty="0">
                <a:solidFill>
                  <a:srgbClr val="FFC000"/>
                </a:solidFill>
              </a:rPr>
              <a:t> </a:t>
            </a:r>
            <a:r>
              <a:rPr lang="en-US" sz="1400" dirty="0" err="1">
                <a:solidFill>
                  <a:srgbClr val="FFC000"/>
                </a:solidFill>
              </a:rPr>
              <a:t>pentru</a:t>
            </a:r>
            <a:r>
              <a:rPr lang="en-US" sz="1400" dirty="0">
                <a:solidFill>
                  <a:srgbClr val="FFC000"/>
                </a:solidFill>
              </a:rPr>
              <a:t> burse de stat </a:t>
            </a:r>
            <a:r>
              <a:rPr lang="en-US" sz="1400" dirty="0" err="1">
                <a:solidFill>
                  <a:srgbClr val="FFC000"/>
                </a:solidFill>
              </a:rPr>
              <a:t>grecești</a:t>
            </a:r>
            <a:r>
              <a:rPr lang="en-US" sz="1400" dirty="0">
                <a:solidFill>
                  <a:srgbClr val="FFC000"/>
                </a:solidFill>
              </a:rPr>
              <a:t> (YKY) Grecia. </a:t>
            </a:r>
            <a:r>
              <a:rPr lang="en-US" sz="1400" dirty="0" err="1">
                <a:solidFill>
                  <a:srgbClr val="FFC000"/>
                </a:solidFill>
              </a:rPr>
              <a:t>Titlu</a:t>
            </a:r>
            <a:r>
              <a:rPr lang="en-US" sz="1400" dirty="0">
                <a:solidFill>
                  <a:srgbClr val="FFC000"/>
                </a:solidFill>
              </a:rPr>
              <a:t>: </a:t>
            </a:r>
            <a:r>
              <a:rPr lang="en-US" sz="1400" dirty="0" err="1">
                <a:solidFill>
                  <a:srgbClr val="FFC000"/>
                </a:solidFill>
              </a:rPr>
              <a:t>Szkola</a:t>
            </a:r>
            <a:r>
              <a:rPr lang="en-US" sz="1400" dirty="0">
                <a:solidFill>
                  <a:srgbClr val="FFC000"/>
                </a:solidFill>
              </a:rPr>
              <a:t> </a:t>
            </a:r>
            <a:r>
              <a:rPr lang="en-US" sz="1400" dirty="0" err="1">
                <a:solidFill>
                  <a:srgbClr val="FFC000"/>
                </a:solidFill>
              </a:rPr>
              <a:t>moze</a:t>
            </a:r>
            <a:r>
              <a:rPr lang="en-US" sz="1400" dirty="0">
                <a:solidFill>
                  <a:srgbClr val="FFC000"/>
                </a:solidFill>
              </a:rPr>
              <a:t> </a:t>
            </a:r>
            <a:r>
              <a:rPr lang="en-US" sz="1400" dirty="0" err="1">
                <a:solidFill>
                  <a:srgbClr val="FFC000"/>
                </a:solidFill>
              </a:rPr>
              <a:t>byc</a:t>
            </a:r>
            <a:r>
              <a:rPr lang="en-US" sz="1400" dirty="0">
                <a:solidFill>
                  <a:srgbClr val="FFC000"/>
                </a:solidFill>
              </a:rPr>
              <a:t> </a:t>
            </a:r>
            <a:r>
              <a:rPr lang="en-US" sz="1400" dirty="0" err="1">
                <a:solidFill>
                  <a:srgbClr val="FFC000"/>
                </a:solidFill>
              </a:rPr>
              <a:t>idealnym</a:t>
            </a:r>
            <a:r>
              <a:rPr lang="en-US" sz="1400" dirty="0">
                <a:solidFill>
                  <a:srgbClr val="FFC000"/>
                </a:solidFill>
              </a:rPr>
              <a:t> </a:t>
            </a:r>
            <a:r>
              <a:rPr lang="en-US" sz="1400" dirty="0" err="1">
                <a:solidFill>
                  <a:srgbClr val="FFC000"/>
                </a:solidFill>
              </a:rPr>
              <a:t>tyglem</a:t>
            </a:r>
            <a:r>
              <a:rPr lang="en-US" sz="1400" dirty="0">
                <a:solidFill>
                  <a:srgbClr val="FFC000"/>
                </a:solidFill>
              </a:rPr>
              <a:t> </a:t>
            </a:r>
            <a:r>
              <a:rPr lang="en-US" sz="1400" dirty="0" err="1">
                <a:solidFill>
                  <a:srgbClr val="FFC000"/>
                </a:solidFill>
              </a:rPr>
              <a:t>wielokulturowymID</a:t>
            </a:r>
            <a:r>
              <a:rPr lang="en-US" sz="1400" dirty="0">
                <a:solidFill>
                  <a:srgbClr val="FFC000"/>
                </a:solidFill>
              </a:rPr>
              <a:t>: KA210- SCH-E0C3CFDC </a:t>
            </a:r>
            <a:r>
              <a:rPr lang="en-US" sz="1400" dirty="0" err="1">
                <a:solidFill>
                  <a:srgbClr val="FFC000"/>
                </a:solidFill>
              </a:rPr>
              <a:t>acțiune</a:t>
            </a:r>
            <a:r>
              <a:rPr lang="en-US" sz="1400" dirty="0">
                <a:solidFill>
                  <a:srgbClr val="FFC000"/>
                </a:solidFill>
              </a:rPr>
              <a:t> de </a:t>
            </a:r>
            <a:r>
              <a:rPr lang="en-US" sz="1400" dirty="0" err="1">
                <a:solidFill>
                  <a:srgbClr val="FFC000"/>
                </a:solidFill>
              </a:rPr>
              <a:t>mobilitate</a:t>
            </a:r>
            <a:r>
              <a:rPr lang="en-US" sz="1400" dirty="0">
                <a:solidFill>
                  <a:srgbClr val="FFC000"/>
                </a:solidFill>
              </a:rPr>
              <a:t> pe termen </a:t>
            </a:r>
            <a:r>
              <a:rPr lang="en-US" sz="1400" dirty="0" err="1">
                <a:solidFill>
                  <a:srgbClr val="FFC000"/>
                </a:solidFill>
              </a:rPr>
              <a:t>scurt</a:t>
            </a:r>
            <a:r>
              <a:rPr lang="ro-RO" sz="1400" dirty="0">
                <a:solidFill>
                  <a:srgbClr val="FFC000"/>
                </a:solidFill>
              </a:rPr>
              <a:t> </a:t>
            </a:r>
            <a:r>
              <a:rPr lang="en-US" sz="1400" dirty="0" err="1">
                <a:solidFill>
                  <a:srgbClr val="FFC000"/>
                </a:solidFill>
              </a:rPr>
              <a:t>Coordonare</a:t>
            </a:r>
            <a:r>
              <a:rPr lang="en-US" sz="1400" dirty="0">
                <a:solidFill>
                  <a:srgbClr val="FFC000"/>
                </a:solidFill>
              </a:rPr>
              <a:t>: IV </a:t>
            </a:r>
            <a:r>
              <a:rPr lang="en-US" sz="1400" dirty="0" err="1">
                <a:solidFill>
                  <a:srgbClr val="FFC000"/>
                </a:solidFill>
              </a:rPr>
              <a:t>Liceum</a:t>
            </a:r>
            <a:r>
              <a:rPr lang="en-US" sz="1400" dirty="0">
                <a:solidFill>
                  <a:srgbClr val="FFC000"/>
                </a:solidFill>
              </a:rPr>
              <a:t> </a:t>
            </a:r>
            <a:r>
              <a:rPr lang="en-US" sz="1400" dirty="0" err="1">
                <a:solidFill>
                  <a:srgbClr val="FFC000"/>
                </a:solidFill>
              </a:rPr>
              <a:t>Ogolnoksztalcace</a:t>
            </a:r>
            <a:r>
              <a:rPr lang="en-US" sz="1400" dirty="0">
                <a:solidFill>
                  <a:srgbClr val="FFC000"/>
                </a:solidFill>
              </a:rPr>
              <a:t> w </a:t>
            </a:r>
            <a:r>
              <a:rPr lang="en-US" sz="1400" dirty="0" err="1">
                <a:solidFill>
                  <a:srgbClr val="FFC000"/>
                </a:solidFill>
              </a:rPr>
              <a:t>Rudzie</a:t>
            </a:r>
            <a:r>
              <a:rPr lang="en-US" sz="1400" dirty="0">
                <a:solidFill>
                  <a:srgbClr val="FFC000"/>
                </a:solidFill>
              </a:rPr>
              <a:t> </a:t>
            </a:r>
            <a:r>
              <a:rPr lang="en-US" sz="1400" dirty="0" err="1">
                <a:solidFill>
                  <a:srgbClr val="FFC000"/>
                </a:solidFill>
              </a:rPr>
              <a:t>Slaskiej</a:t>
            </a:r>
            <a:r>
              <a:rPr lang="en-US" sz="1400" dirty="0">
                <a:solidFill>
                  <a:srgbClr val="FFC000"/>
                </a:solidFill>
              </a:rPr>
              <a:t> </a:t>
            </a:r>
            <a:r>
              <a:rPr lang="en-US" sz="1400" dirty="0" err="1">
                <a:solidFill>
                  <a:srgbClr val="FFC000"/>
                </a:solidFill>
              </a:rPr>
              <a:t>Agenția</a:t>
            </a:r>
            <a:r>
              <a:rPr lang="en-US" sz="1400" dirty="0">
                <a:solidFill>
                  <a:srgbClr val="FFC000"/>
                </a:solidFill>
              </a:rPr>
              <a:t> </a:t>
            </a:r>
            <a:r>
              <a:rPr lang="en-US" sz="1400" dirty="0" err="1">
                <a:solidFill>
                  <a:srgbClr val="FFC000"/>
                </a:solidFill>
              </a:rPr>
              <a:t>Națională</a:t>
            </a:r>
            <a:r>
              <a:rPr lang="en-US" sz="1400" dirty="0">
                <a:solidFill>
                  <a:srgbClr val="FFC000"/>
                </a:solidFill>
              </a:rPr>
              <a:t> PL01 – </a:t>
            </a:r>
            <a:r>
              <a:rPr lang="en-US" sz="1400" dirty="0" err="1">
                <a:solidFill>
                  <a:srgbClr val="FFC000"/>
                </a:solidFill>
              </a:rPr>
              <a:t>Fundația</a:t>
            </a:r>
            <a:r>
              <a:rPr lang="en-US" sz="1400" dirty="0">
                <a:solidFill>
                  <a:srgbClr val="FFC000"/>
                </a:solidFill>
              </a:rPr>
              <a:t> </a:t>
            </a:r>
            <a:r>
              <a:rPr lang="en-US" sz="1400" dirty="0" err="1">
                <a:solidFill>
                  <a:srgbClr val="FFC000"/>
                </a:solidFill>
              </a:rPr>
              <a:t>pentru</a:t>
            </a:r>
            <a:r>
              <a:rPr lang="en-US" sz="1400" dirty="0">
                <a:solidFill>
                  <a:srgbClr val="FFC000"/>
                </a:solidFill>
              </a:rPr>
              <a:t> </a:t>
            </a:r>
            <a:r>
              <a:rPr lang="en-US" sz="1400" dirty="0" err="1">
                <a:solidFill>
                  <a:srgbClr val="FFC000"/>
                </a:solidFill>
              </a:rPr>
              <a:t>dezvoltarea</a:t>
            </a:r>
            <a:r>
              <a:rPr lang="en-US" sz="1400" dirty="0">
                <a:solidFill>
                  <a:srgbClr val="FFC000"/>
                </a:solidFill>
              </a:rPr>
              <a:t> </a:t>
            </a:r>
            <a:r>
              <a:rPr lang="en-US" sz="1400" dirty="0" err="1">
                <a:solidFill>
                  <a:srgbClr val="FFC000"/>
                </a:solidFill>
              </a:rPr>
              <a:t>sistemului</a:t>
            </a:r>
            <a:r>
              <a:rPr lang="en-US" sz="1400" dirty="0">
                <a:solidFill>
                  <a:srgbClr val="FFC000"/>
                </a:solidFill>
              </a:rPr>
              <a:t> de </a:t>
            </a:r>
            <a:r>
              <a:rPr lang="en-US" sz="1400" dirty="0" err="1">
                <a:solidFill>
                  <a:srgbClr val="FFC000"/>
                </a:solidFill>
              </a:rPr>
              <a:t>învățământ</a:t>
            </a:r>
            <a:r>
              <a:rPr lang="en-US" sz="1400" dirty="0">
                <a:solidFill>
                  <a:srgbClr val="FFC000"/>
                </a:solidFill>
              </a:rPr>
              <a:t> Polonia</a:t>
            </a:r>
          </a:p>
        </p:txBody>
      </p:sp>
      <p:sp>
        <p:nvSpPr>
          <p:cNvPr id="14" name="TextBox 13">
            <a:extLst>
              <a:ext uri="{FF2B5EF4-FFF2-40B4-BE49-F238E27FC236}">
                <a16:creationId xmlns:a16="http://schemas.microsoft.com/office/drawing/2014/main" id="{D6AC426B-61D1-40AD-980B-7098E617815D}"/>
              </a:ext>
            </a:extLst>
          </p:cNvPr>
          <p:cNvSpPr txBox="1"/>
          <p:nvPr/>
        </p:nvSpPr>
        <p:spPr>
          <a:xfrm>
            <a:off x="347472" y="402335"/>
            <a:ext cx="5843016" cy="6340197"/>
          </a:xfrm>
          <a:prstGeom prst="rect">
            <a:avLst/>
          </a:prstGeom>
          <a:noFill/>
        </p:spPr>
        <p:txBody>
          <a:bodyPr wrap="square">
            <a:spAutoFit/>
          </a:bodyPr>
          <a:lstStyle/>
          <a:p>
            <a:pPr marL="285750" indent="-285750">
              <a:buFont typeface="Arial" panose="020B0604020202020204" pitchFamily="34" charset="0"/>
              <a:buChar char="•"/>
            </a:pPr>
            <a:r>
              <a:rPr lang="en-US" sz="1400" dirty="0" err="1">
                <a:solidFill>
                  <a:srgbClr val="FFC000"/>
                </a:solidFill>
              </a:rPr>
              <a:t>Acreditare</a:t>
            </a:r>
            <a:r>
              <a:rPr lang="en-US" sz="1400" dirty="0">
                <a:solidFill>
                  <a:srgbClr val="FFC000"/>
                </a:solidFill>
              </a:rPr>
              <a:t> 2021-2027</a:t>
            </a:r>
            <a:endParaRPr lang="ro-RO" sz="1400" dirty="0">
              <a:solidFill>
                <a:srgbClr val="FFC000"/>
              </a:solidFill>
            </a:endParaRPr>
          </a:p>
          <a:p>
            <a:pPr marL="285750" indent="-285750">
              <a:buFont typeface="Arial" panose="020B0604020202020204" pitchFamily="34" charset="0"/>
              <a:buChar char="•"/>
            </a:pPr>
            <a:r>
              <a:rPr lang="en-US" sz="1400" dirty="0" err="1">
                <a:solidFill>
                  <a:srgbClr val="FFC000"/>
                </a:solidFill>
              </a:rPr>
              <a:t>Proiect</a:t>
            </a:r>
            <a:r>
              <a:rPr lang="en-US" sz="1400" dirty="0">
                <a:solidFill>
                  <a:srgbClr val="FFC000"/>
                </a:solidFill>
              </a:rPr>
              <a:t> </a:t>
            </a:r>
            <a:r>
              <a:rPr lang="en-US" sz="1400" dirty="0" err="1">
                <a:solidFill>
                  <a:srgbClr val="FFC000"/>
                </a:solidFill>
              </a:rPr>
              <a:t>Erasmus+Cod</a:t>
            </a:r>
            <a:r>
              <a:rPr lang="en-US" sz="1400" dirty="0">
                <a:solidFill>
                  <a:srgbClr val="FFC000"/>
                </a:solidFill>
              </a:rPr>
              <a:t> </a:t>
            </a:r>
            <a:r>
              <a:rPr lang="en-US" sz="1400" dirty="0" err="1">
                <a:solidFill>
                  <a:srgbClr val="FFC000"/>
                </a:solidFill>
              </a:rPr>
              <a:t>proiect</a:t>
            </a:r>
            <a:r>
              <a:rPr lang="en-US" sz="1400" dirty="0">
                <a:solidFill>
                  <a:srgbClr val="FFC000"/>
                </a:solidFill>
              </a:rPr>
              <a:t>: 2021-1-IT02-KA120-SHC-000043343PERIOADA: 2021/2027Liceo </a:t>
            </a:r>
            <a:r>
              <a:rPr lang="en-US" sz="1400" dirty="0" err="1">
                <a:solidFill>
                  <a:srgbClr val="FFC000"/>
                </a:solidFill>
              </a:rPr>
              <a:t>Scientifico</a:t>
            </a:r>
            <a:r>
              <a:rPr lang="en-US" sz="1400" dirty="0">
                <a:solidFill>
                  <a:srgbClr val="FFC000"/>
                </a:solidFill>
              </a:rPr>
              <a:t> Galilei din Potenza </a:t>
            </a:r>
            <a:r>
              <a:rPr lang="en-US" sz="1400" dirty="0" err="1">
                <a:solidFill>
                  <a:srgbClr val="FFC000"/>
                </a:solidFill>
              </a:rPr>
              <a:t>este</a:t>
            </a:r>
            <a:r>
              <a:rPr lang="en-US" sz="1400" dirty="0">
                <a:solidFill>
                  <a:srgbClr val="FFC000"/>
                </a:solidFill>
              </a:rPr>
              <a:t> </a:t>
            </a:r>
            <a:r>
              <a:rPr lang="en-US" sz="1400" dirty="0" err="1">
                <a:solidFill>
                  <a:srgbClr val="FFC000"/>
                </a:solidFill>
              </a:rPr>
              <a:t>beneficiarul</a:t>
            </a:r>
            <a:r>
              <a:rPr lang="en-US" sz="1400" dirty="0">
                <a:solidFill>
                  <a:srgbClr val="FFC000"/>
                </a:solidFill>
              </a:rPr>
              <a:t> </a:t>
            </a:r>
            <a:r>
              <a:rPr lang="en-US" sz="1400" dirty="0" err="1">
                <a:solidFill>
                  <a:srgbClr val="FFC000"/>
                </a:solidFill>
              </a:rPr>
              <a:t>acreditării</a:t>
            </a:r>
            <a:r>
              <a:rPr lang="en-US" sz="1400" dirty="0">
                <a:solidFill>
                  <a:srgbClr val="FFC000"/>
                </a:solidFill>
              </a:rPr>
              <a:t> Erasmus+ KA120, un </a:t>
            </a:r>
            <a:r>
              <a:rPr lang="en-US" sz="1400" dirty="0" err="1">
                <a:solidFill>
                  <a:srgbClr val="FFC000"/>
                </a:solidFill>
              </a:rPr>
              <a:t>proiect</a:t>
            </a:r>
            <a:r>
              <a:rPr lang="en-US" sz="1400" dirty="0">
                <a:solidFill>
                  <a:srgbClr val="FFC000"/>
                </a:solidFill>
              </a:rPr>
              <a:t> de </a:t>
            </a:r>
            <a:r>
              <a:rPr lang="en-US" sz="1400" dirty="0" err="1">
                <a:solidFill>
                  <a:srgbClr val="FFC000"/>
                </a:solidFill>
              </a:rPr>
              <a:t>șapte</a:t>
            </a:r>
            <a:r>
              <a:rPr lang="en-US" sz="1400" dirty="0">
                <a:solidFill>
                  <a:srgbClr val="FFC000"/>
                </a:solidFill>
              </a:rPr>
              <a:t> ani care </a:t>
            </a:r>
            <a:r>
              <a:rPr lang="en-US" sz="1400" dirty="0" err="1">
                <a:solidFill>
                  <a:srgbClr val="FFC000"/>
                </a:solidFill>
              </a:rPr>
              <a:t>îi</a:t>
            </a:r>
            <a:r>
              <a:rPr lang="en-US" sz="1400" dirty="0">
                <a:solidFill>
                  <a:srgbClr val="FFC000"/>
                </a:solidFill>
              </a:rPr>
              <a:t> </a:t>
            </a:r>
            <a:r>
              <a:rPr lang="en-US" sz="1400" dirty="0" err="1">
                <a:solidFill>
                  <a:srgbClr val="FFC000"/>
                </a:solidFill>
              </a:rPr>
              <a:t>permite</a:t>
            </a:r>
            <a:r>
              <a:rPr lang="en-US" sz="1400" dirty="0">
                <a:solidFill>
                  <a:srgbClr val="FFC000"/>
                </a:solidFill>
              </a:rPr>
              <a:t> </a:t>
            </a:r>
            <a:r>
              <a:rPr lang="en-US" sz="1400" dirty="0" err="1">
                <a:solidFill>
                  <a:srgbClr val="FFC000"/>
                </a:solidFill>
              </a:rPr>
              <a:t>să</a:t>
            </a:r>
            <a:r>
              <a:rPr lang="en-US" sz="1400" dirty="0">
                <a:solidFill>
                  <a:srgbClr val="FFC000"/>
                </a:solidFill>
              </a:rPr>
              <a:t> </a:t>
            </a:r>
            <a:r>
              <a:rPr lang="en-US" sz="1400" dirty="0" err="1">
                <a:solidFill>
                  <a:srgbClr val="FFC000"/>
                </a:solidFill>
              </a:rPr>
              <a:t>primească</a:t>
            </a:r>
            <a:r>
              <a:rPr lang="en-US" sz="1400" dirty="0">
                <a:solidFill>
                  <a:srgbClr val="FFC000"/>
                </a:solidFill>
              </a:rPr>
              <a:t>, </a:t>
            </a:r>
            <a:r>
              <a:rPr lang="en-US" sz="1400" dirty="0" err="1">
                <a:solidFill>
                  <a:srgbClr val="FFC000"/>
                </a:solidFill>
              </a:rPr>
              <a:t>printr</a:t>
            </a:r>
            <a:r>
              <a:rPr lang="en-US" sz="1400" dirty="0">
                <a:solidFill>
                  <a:srgbClr val="FFC000"/>
                </a:solidFill>
              </a:rPr>
              <a:t>-un </a:t>
            </a:r>
            <a:r>
              <a:rPr lang="en-US" sz="1400" dirty="0" err="1">
                <a:solidFill>
                  <a:srgbClr val="FFC000"/>
                </a:solidFill>
              </a:rPr>
              <a:t>proces</a:t>
            </a:r>
            <a:r>
              <a:rPr lang="en-US" sz="1400" dirty="0">
                <a:solidFill>
                  <a:srgbClr val="FFC000"/>
                </a:solidFill>
              </a:rPr>
              <a:t> </a:t>
            </a:r>
            <a:r>
              <a:rPr lang="en-US" sz="1400" dirty="0" err="1">
                <a:solidFill>
                  <a:srgbClr val="FFC000"/>
                </a:solidFill>
              </a:rPr>
              <a:t>simplificat</a:t>
            </a:r>
            <a:r>
              <a:rPr lang="en-US" sz="1400" dirty="0">
                <a:solidFill>
                  <a:srgbClr val="FFC000"/>
                </a:solidFill>
              </a:rPr>
              <a:t>, un </a:t>
            </a:r>
            <a:r>
              <a:rPr lang="en-US" sz="1400" dirty="0" err="1">
                <a:solidFill>
                  <a:srgbClr val="FFC000"/>
                </a:solidFill>
              </a:rPr>
              <a:t>buget</a:t>
            </a:r>
            <a:r>
              <a:rPr lang="en-US" sz="1400" dirty="0">
                <a:solidFill>
                  <a:srgbClr val="FFC000"/>
                </a:solidFill>
              </a:rPr>
              <a:t> </a:t>
            </a:r>
            <a:r>
              <a:rPr lang="en-US" sz="1400" dirty="0" err="1">
                <a:solidFill>
                  <a:srgbClr val="FFC000"/>
                </a:solidFill>
              </a:rPr>
              <a:t>în</a:t>
            </a:r>
            <a:r>
              <a:rPr lang="en-US" sz="1400" dirty="0">
                <a:solidFill>
                  <a:srgbClr val="FFC000"/>
                </a:solidFill>
              </a:rPr>
              <a:t> </a:t>
            </a:r>
            <a:r>
              <a:rPr lang="en-US" sz="1400" dirty="0" err="1">
                <a:solidFill>
                  <a:srgbClr val="FFC000"/>
                </a:solidFill>
              </a:rPr>
              <a:t>fiecare</a:t>
            </a:r>
            <a:r>
              <a:rPr lang="en-US" sz="1400" dirty="0">
                <a:solidFill>
                  <a:srgbClr val="FFC000"/>
                </a:solidFill>
              </a:rPr>
              <a:t> an </a:t>
            </a:r>
            <a:r>
              <a:rPr lang="en-US" sz="1400" dirty="0" err="1">
                <a:solidFill>
                  <a:srgbClr val="FFC000"/>
                </a:solidFill>
              </a:rPr>
              <a:t>și</a:t>
            </a:r>
            <a:r>
              <a:rPr lang="en-US" sz="1400" dirty="0">
                <a:solidFill>
                  <a:srgbClr val="FFC000"/>
                </a:solidFill>
              </a:rPr>
              <a:t> pe </a:t>
            </a:r>
            <a:r>
              <a:rPr lang="en-US" sz="1400" dirty="0" err="1">
                <a:solidFill>
                  <a:srgbClr val="FFC000"/>
                </a:solidFill>
              </a:rPr>
              <a:t>toată</a:t>
            </a:r>
            <a:r>
              <a:rPr lang="en-US" sz="1400" dirty="0">
                <a:solidFill>
                  <a:srgbClr val="FFC000"/>
                </a:solidFill>
              </a:rPr>
              <a:t> </a:t>
            </a:r>
            <a:r>
              <a:rPr lang="en-US" sz="1400" dirty="0" err="1">
                <a:solidFill>
                  <a:srgbClr val="FFC000"/>
                </a:solidFill>
              </a:rPr>
              <a:t>perioada</a:t>
            </a:r>
            <a:r>
              <a:rPr lang="en-US" sz="1400" dirty="0">
                <a:solidFill>
                  <a:srgbClr val="FFC000"/>
                </a:solidFill>
              </a:rPr>
              <a:t> </a:t>
            </a:r>
            <a:r>
              <a:rPr lang="en-US" sz="1400" dirty="0" err="1">
                <a:solidFill>
                  <a:srgbClr val="FFC000"/>
                </a:solidFill>
              </a:rPr>
              <a:t>în</a:t>
            </a:r>
            <a:r>
              <a:rPr lang="en-US" sz="1400" dirty="0">
                <a:solidFill>
                  <a:srgbClr val="FFC000"/>
                </a:solidFill>
              </a:rPr>
              <a:t> </a:t>
            </a:r>
            <a:r>
              <a:rPr lang="en-US" sz="1400" dirty="0" err="1">
                <a:solidFill>
                  <a:srgbClr val="FFC000"/>
                </a:solidFill>
              </a:rPr>
              <a:t>scopuri</a:t>
            </a:r>
            <a:r>
              <a:rPr lang="en-US" sz="1400" dirty="0">
                <a:solidFill>
                  <a:srgbClr val="FFC000"/>
                </a:solidFill>
              </a:rPr>
              <a:t> de </a:t>
            </a:r>
            <a:r>
              <a:rPr lang="en-US" sz="1400" dirty="0" err="1">
                <a:solidFill>
                  <a:srgbClr val="FFC000"/>
                </a:solidFill>
              </a:rPr>
              <a:t>internaționalizare</a:t>
            </a:r>
            <a:r>
              <a:rPr lang="en-US" sz="1400" dirty="0">
                <a:solidFill>
                  <a:srgbClr val="FFC000"/>
                </a:solidFill>
              </a:rPr>
              <a:t>. </a:t>
            </a:r>
            <a:r>
              <a:rPr lang="en-US" sz="1400" dirty="0" err="1">
                <a:solidFill>
                  <a:srgbClr val="FFC000"/>
                </a:solidFill>
              </a:rPr>
              <a:t>Fondurile</a:t>
            </a:r>
            <a:r>
              <a:rPr lang="en-US" sz="1400" dirty="0">
                <a:solidFill>
                  <a:srgbClr val="FFC000"/>
                </a:solidFill>
              </a:rPr>
              <a:t> de </a:t>
            </a:r>
            <a:r>
              <a:rPr lang="en-US" sz="1400" dirty="0" err="1">
                <a:solidFill>
                  <a:srgbClr val="FFC000"/>
                </a:solidFill>
              </a:rPr>
              <a:t>acreditare</a:t>
            </a:r>
            <a:r>
              <a:rPr lang="en-US" sz="1400" dirty="0">
                <a:solidFill>
                  <a:srgbClr val="FFC000"/>
                </a:solidFill>
              </a:rPr>
              <a:t> </a:t>
            </a:r>
            <a:r>
              <a:rPr lang="en-US" sz="1400" dirty="0" err="1">
                <a:solidFill>
                  <a:srgbClr val="FFC000"/>
                </a:solidFill>
              </a:rPr>
              <a:t>reprezintă</a:t>
            </a:r>
            <a:r>
              <a:rPr lang="en-US" sz="1400" dirty="0">
                <a:solidFill>
                  <a:srgbClr val="FFC000"/>
                </a:solidFill>
              </a:rPr>
              <a:t> o </a:t>
            </a:r>
            <a:r>
              <a:rPr lang="en-US" sz="1400" dirty="0" err="1">
                <a:solidFill>
                  <a:srgbClr val="FFC000"/>
                </a:solidFill>
              </a:rPr>
              <a:t>oportunitate</a:t>
            </a:r>
            <a:r>
              <a:rPr lang="en-US" sz="1400" dirty="0">
                <a:solidFill>
                  <a:srgbClr val="FFC000"/>
                </a:solidFill>
              </a:rPr>
              <a:t> </a:t>
            </a:r>
            <a:r>
              <a:rPr lang="en-US" sz="1400" dirty="0" err="1">
                <a:solidFill>
                  <a:srgbClr val="FFC000"/>
                </a:solidFill>
              </a:rPr>
              <a:t>extraordinară</a:t>
            </a:r>
            <a:r>
              <a:rPr lang="en-US" sz="1400" dirty="0">
                <a:solidFill>
                  <a:srgbClr val="FFC000"/>
                </a:solidFill>
              </a:rPr>
              <a:t> </a:t>
            </a:r>
            <a:r>
              <a:rPr lang="en-US" sz="1400" dirty="0" err="1">
                <a:solidFill>
                  <a:srgbClr val="FFC000"/>
                </a:solidFill>
              </a:rPr>
              <a:t>pentru</a:t>
            </a:r>
            <a:r>
              <a:rPr lang="en-US" sz="1400" dirty="0">
                <a:solidFill>
                  <a:srgbClr val="FFC000"/>
                </a:solidFill>
              </a:rPr>
              <a:t> </a:t>
            </a:r>
            <a:r>
              <a:rPr lang="en-US" sz="1400" dirty="0" err="1">
                <a:solidFill>
                  <a:srgbClr val="FFC000"/>
                </a:solidFill>
              </a:rPr>
              <a:t>întreaga</a:t>
            </a:r>
            <a:r>
              <a:rPr lang="en-US" sz="1400" dirty="0">
                <a:solidFill>
                  <a:srgbClr val="FFC000"/>
                </a:solidFill>
              </a:rPr>
              <a:t> </a:t>
            </a:r>
            <a:r>
              <a:rPr lang="en-US" sz="1400" dirty="0" err="1">
                <a:solidFill>
                  <a:srgbClr val="FFC000"/>
                </a:solidFill>
              </a:rPr>
              <a:t>comunitate</a:t>
            </a:r>
            <a:r>
              <a:rPr lang="en-US" sz="1400" dirty="0">
                <a:solidFill>
                  <a:srgbClr val="FFC000"/>
                </a:solidFill>
              </a:rPr>
              <a:t> </a:t>
            </a:r>
            <a:r>
              <a:rPr lang="en-US" sz="1400" dirty="0" err="1">
                <a:solidFill>
                  <a:srgbClr val="FFC000"/>
                </a:solidFill>
              </a:rPr>
              <a:t>școlară</a:t>
            </a:r>
            <a:r>
              <a:rPr lang="en-US" sz="1400" dirty="0">
                <a:solidFill>
                  <a:srgbClr val="FFC000"/>
                </a:solidFill>
              </a:rPr>
              <a:t> </a:t>
            </a:r>
            <a:r>
              <a:rPr lang="en-US" sz="1400" dirty="0" err="1">
                <a:solidFill>
                  <a:srgbClr val="FFC000"/>
                </a:solidFill>
              </a:rPr>
              <a:t>deoarece</a:t>
            </a:r>
            <a:r>
              <a:rPr lang="en-US" sz="1400" dirty="0">
                <a:solidFill>
                  <a:srgbClr val="FFC000"/>
                </a:solidFill>
              </a:rPr>
              <a:t> </a:t>
            </a:r>
            <a:r>
              <a:rPr lang="en-US" sz="1400" dirty="0" err="1">
                <a:solidFill>
                  <a:srgbClr val="FFC000"/>
                </a:solidFill>
              </a:rPr>
              <a:t>oferă</a:t>
            </a:r>
            <a:r>
              <a:rPr lang="en-US" sz="1400" dirty="0">
                <a:solidFill>
                  <a:srgbClr val="FFC000"/>
                </a:solidFill>
              </a:rPr>
              <a:t> o </a:t>
            </a:r>
            <a:r>
              <a:rPr lang="en-US" sz="1400" dirty="0" err="1">
                <a:solidFill>
                  <a:srgbClr val="FFC000"/>
                </a:solidFill>
              </a:rPr>
              <a:t>oportunitate</a:t>
            </a:r>
            <a:r>
              <a:rPr lang="en-US" sz="1400" dirty="0">
                <a:solidFill>
                  <a:srgbClr val="FFC000"/>
                </a:solidFill>
              </a:rPr>
              <a:t> </a:t>
            </a:r>
            <a:r>
              <a:rPr lang="en-US" sz="1400" dirty="0" err="1">
                <a:solidFill>
                  <a:srgbClr val="FFC000"/>
                </a:solidFill>
              </a:rPr>
              <a:t>suplimentară</a:t>
            </a:r>
            <a:r>
              <a:rPr lang="en-US" sz="1400" dirty="0">
                <a:solidFill>
                  <a:srgbClr val="FFC000"/>
                </a:solidFill>
              </a:rPr>
              <a:t> </a:t>
            </a:r>
            <a:r>
              <a:rPr lang="en-US" sz="1400" dirty="0" err="1">
                <a:solidFill>
                  <a:srgbClr val="FFC000"/>
                </a:solidFill>
              </a:rPr>
              <a:t>Institutului</a:t>
            </a:r>
            <a:r>
              <a:rPr lang="en-US" sz="1400" dirty="0">
                <a:solidFill>
                  <a:srgbClr val="FFC000"/>
                </a:solidFill>
              </a:rPr>
              <a:t> de a </a:t>
            </a:r>
            <a:r>
              <a:rPr lang="en-US" sz="1400" dirty="0" err="1">
                <a:solidFill>
                  <a:srgbClr val="FFC000"/>
                </a:solidFill>
              </a:rPr>
              <a:t>efectua</a:t>
            </a:r>
            <a:r>
              <a:rPr lang="en-US" sz="1400" dirty="0">
                <a:solidFill>
                  <a:srgbClr val="FFC000"/>
                </a:solidFill>
              </a:rPr>
              <a:t> </a:t>
            </a:r>
            <a:r>
              <a:rPr lang="en-US" sz="1400" dirty="0" err="1">
                <a:solidFill>
                  <a:srgbClr val="FFC000"/>
                </a:solidFill>
              </a:rPr>
              <a:t>schimburi</a:t>
            </a:r>
            <a:r>
              <a:rPr lang="en-US" sz="1400" dirty="0">
                <a:solidFill>
                  <a:srgbClr val="FFC000"/>
                </a:solidFill>
              </a:rPr>
              <a:t>, </a:t>
            </a:r>
            <a:r>
              <a:rPr lang="en-US" sz="1400" dirty="0" err="1">
                <a:solidFill>
                  <a:srgbClr val="FFC000"/>
                </a:solidFill>
              </a:rPr>
              <a:t>mobilitate</a:t>
            </a:r>
            <a:r>
              <a:rPr lang="en-US" sz="1400" dirty="0">
                <a:solidFill>
                  <a:srgbClr val="FFC000"/>
                </a:solidFill>
              </a:rPr>
              <a:t> </a:t>
            </a:r>
            <a:r>
              <a:rPr lang="en-US" sz="1400" dirty="0" err="1">
                <a:solidFill>
                  <a:srgbClr val="FFC000"/>
                </a:solidFill>
              </a:rPr>
              <a:t>pentru</a:t>
            </a:r>
            <a:r>
              <a:rPr lang="en-US" sz="1400" dirty="0">
                <a:solidFill>
                  <a:srgbClr val="FFC000"/>
                </a:solidFill>
              </a:rPr>
              <a:t> </a:t>
            </a:r>
            <a:r>
              <a:rPr lang="en-US" sz="1400" dirty="0" err="1">
                <a:solidFill>
                  <a:srgbClr val="FFC000"/>
                </a:solidFill>
              </a:rPr>
              <a:t>studenți</a:t>
            </a:r>
            <a:r>
              <a:rPr lang="en-US" sz="1400" dirty="0">
                <a:solidFill>
                  <a:srgbClr val="FFC000"/>
                </a:solidFill>
              </a:rPr>
              <a:t> (individual </a:t>
            </a:r>
            <a:r>
              <a:rPr lang="en-US" sz="1400" dirty="0" err="1">
                <a:solidFill>
                  <a:srgbClr val="FFC000"/>
                </a:solidFill>
              </a:rPr>
              <a:t>și</a:t>
            </a:r>
            <a:r>
              <a:rPr lang="en-US" sz="1400" dirty="0">
                <a:solidFill>
                  <a:srgbClr val="FFC000"/>
                </a:solidFill>
              </a:rPr>
              <a:t> de </a:t>
            </a:r>
            <a:r>
              <a:rPr lang="en-US" sz="1400" dirty="0" err="1">
                <a:solidFill>
                  <a:srgbClr val="FFC000"/>
                </a:solidFill>
              </a:rPr>
              <a:t>grup</a:t>
            </a:r>
            <a:r>
              <a:rPr lang="en-US" sz="1400" dirty="0">
                <a:solidFill>
                  <a:srgbClr val="FFC000"/>
                </a:solidFill>
              </a:rPr>
              <a:t>, pe termen </a:t>
            </a:r>
            <a:r>
              <a:rPr lang="en-US" sz="1400" dirty="0" err="1">
                <a:solidFill>
                  <a:srgbClr val="FFC000"/>
                </a:solidFill>
              </a:rPr>
              <a:t>scurt</a:t>
            </a:r>
            <a:r>
              <a:rPr lang="en-US" sz="1400" dirty="0">
                <a:solidFill>
                  <a:srgbClr val="FFC000"/>
                </a:solidFill>
              </a:rPr>
              <a:t> </a:t>
            </a:r>
            <a:r>
              <a:rPr lang="en-US" sz="1400" dirty="0" err="1">
                <a:solidFill>
                  <a:srgbClr val="FFC000"/>
                </a:solidFill>
              </a:rPr>
              <a:t>și</a:t>
            </a:r>
            <a:r>
              <a:rPr lang="en-US" sz="1400" dirty="0">
                <a:solidFill>
                  <a:srgbClr val="FFC000"/>
                </a:solidFill>
              </a:rPr>
              <a:t> lung) </a:t>
            </a:r>
            <a:r>
              <a:rPr lang="en-US" sz="1400" dirty="0" err="1">
                <a:solidFill>
                  <a:srgbClr val="FFC000"/>
                </a:solidFill>
              </a:rPr>
              <a:t>și</a:t>
            </a:r>
            <a:r>
              <a:rPr lang="en-US" sz="1400" dirty="0">
                <a:solidFill>
                  <a:srgbClr val="FFC000"/>
                </a:solidFill>
              </a:rPr>
              <a:t> </a:t>
            </a:r>
            <a:r>
              <a:rPr lang="en-US" sz="1400" dirty="0" err="1">
                <a:solidFill>
                  <a:srgbClr val="FFC000"/>
                </a:solidFill>
              </a:rPr>
              <a:t>pentru</a:t>
            </a:r>
            <a:r>
              <a:rPr lang="en-US" sz="1400" dirty="0">
                <a:solidFill>
                  <a:srgbClr val="FFC000"/>
                </a:solidFill>
              </a:rPr>
              <a:t> personal (</a:t>
            </a:r>
            <a:r>
              <a:rPr lang="en-US" sz="1400" dirty="0" err="1">
                <a:solidFill>
                  <a:srgbClr val="FFC000"/>
                </a:solidFill>
              </a:rPr>
              <a:t>cursuri</a:t>
            </a:r>
            <a:r>
              <a:rPr lang="en-US" sz="1400" dirty="0">
                <a:solidFill>
                  <a:srgbClr val="FFC000"/>
                </a:solidFill>
              </a:rPr>
              <a:t> de </a:t>
            </a:r>
            <a:r>
              <a:rPr lang="en-US" sz="1400" dirty="0" err="1">
                <a:solidFill>
                  <a:srgbClr val="FFC000"/>
                </a:solidFill>
              </a:rPr>
              <a:t>formare</a:t>
            </a:r>
            <a:r>
              <a:rPr lang="en-US" sz="1400" dirty="0">
                <a:solidFill>
                  <a:srgbClr val="FFC000"/>
                </a:solidFill>
              </a:rPr>
              <a:t> </a:t>
            </a:r>
            <a:r>
              <a:rPr lang="en-US" sz="1400" dirty="0" err="1">
                <a:solidFill>
                  <a:srgbClr val="FFC000"/>
                </a:solidFill>
              </a:rPr>
              <a:t>pregătire</a:t>
            </a:r>
            <a:r>
              <a:rPr lang="en-US" sz="1400" dirty="0">
                <a:solidFill>
                  <a:srgbClr val="FFC000"/>
                </a:solidFill>
              </a:rPr>
              <a:t> </a:t>
            </a:r>
            <a:r>
              <a:rPr lang="en-US" sz="1400" dirty="0" err="1">
                <a:solidFill>
                  <a:srgbClr val="FFC000"/>
                </a:solidFill>
              </a:rPr>
              <a:t>lingvistică</a:t>
            </a:r>
            <a:r>
              <a:rPr lang="en-US" sz="1400" dirty="0">
                <a:solidFill>
                  <a:srgbClr val="FFC000"/>
                </a:solidFill>
              </a:rPr>
              <a:t> </a:t>
            </a:r>
            <a:r>
              <a:rPr lang="en-US" sz="1400" dirty="0" err="1">
                <a:solidFill>
                  <a:srgbClr val="FFC000"/>
                </a:solidFill>
              </a:rPr>
              <a:t>și</a:t>
            </a:r>
            <a:r>
              <a:rPr lang="en-US" sz="1400" dirty="0">
                <a:solidFill>
                  <a:srgbClr val="FFC000"/>
                </a:solidFill>
              </a:rPr>
              <a:t> </a:t>
            </a:r>
            <a:r>
              <a:rPr lang="en-US" sz="1400" dirty="0" err="1">
                <a:solidFill>
                  <a:srgbClr val="FFC000"/>
                </a:solidFill>
              </a:rPr>
              <a:t>metodologică</a:t>
            </a:r>
            <a:r>
              <a:rPr lang="en-US" sz="1400" dirty="0">
                <a:solidFill>
                  <a:srgbClr val="FFC000"/>
                </a:solidFill>
              </a:rPr>
              <a:t>). , job-shadowing </a:t>
            </a:r>
            <a:r>
              <a:rPr lang="en-US" sz="1400" dirty="0" err="1">
                <a:solidFill>
                  <a:srgbClr val="FFC000"/>
                </a:solidFill>
              </a:rPr>
              <a:t>și</a:t>
            </a:r>
            <a:r>
              <a:rPr lang="en-US" sz="1400" dirty="0">
                <a:solidFill>
                  <a:srgbClr val="FFC000"/>
                </a:solidFill>
              </a:rPr>
              <a:t> </a:t>
            </a:r>
            <a:r>
              <a:rPr lang="en-US" sz="1400" dirty="0" err="1">
                <a:solidFill>
                  <a:srgbClr val="FFC000"/>
                </a:solidFill>
              </a:rPr>
              <a:t>activități</a:t>
            </a:r>
            <a:r>
              <a:rPr lang="en-US" sz="1400" dirty="0">
                <a:solidFill>
                  <a:srgbClr val="FFC000"/>
                </a:solidFill>
              </a:rPr>
              <a:t> de </a:t>
            </a:r>
            <a:r>
              <a:rPr lang="en-US" sz="1400" dirty="0" err="1">
                <a:solidFill>
                  <a:srgbClr val="FFC000"/>
                </a:solidFill>
              </a:rPr>
              <a:t>predare</a:t>
            </a:r>
            <a:r>
              <a:rPr lang="en-US" sz="1400" dirty="0">
                <a:solidFill>
                  <a:srgbClr val="FFC000"/>
                </a:solidFill>
              </a:rPr>
              <a:t> la o </a:t>
            </a:r>
            <a:r>
              <a:rPr lang="en-US" sz="1400" dirty="0" err="1">
                <a:solidFill>
                  <a:srgbClr val="FFC000"/>
                </a:solidFill>
              </a:rPr>
              <a:t>altă</a:t>
            </a:r>
            <a:r>
              <a:rPr lang="en-US" sz="1400" dirty="0">
                <a:solidFill>
                  <a:srgbClr val="FFC000"/>
                </a:solidFill>
              </a:rPr>
              <a:t> </a:t>
            </a:r>
            <a:r>
              <a:rPr lang="en-US" sz="1400" dirty="0" err="1">
                <a:solidFill>
                  <a:srgbClr val="FFC000"/>
                </a:solidFill>
              </a:rPr>
              <a:t>școală</a:t>
            </a:r>
            <a:r>
              <a:rPr lang="en-US" sz="1400" dirty="0">
                <a:solidFill>
                  <a:srgbClr val="FFC000"/>
                </a:solidFill>
              </a:rPr>
              <a:t> </a:t>
            </a:r>
            <a:r>
              <a:rPr lang="en-US" sz="1400" dirty="0" err="1">
                <a:solidFill>
                  <a:srgbClr val="FFC000"/>
                </a:solidFill>
              </a:rPr>
              <a:t>europeană</a:t>
            </a:r>
            <a:r>
              <a:rPr lang="en-US" sz="1400" dirty="0">
                <a:solidFill>
                  <a:srgbClr val="FFC000"/>
                </a:solidFill>
              </a:rPr>
              <a:t>, </a:t>
            </a:r>
            <a:r>
              <a:rPr lang="en-US" sz="1400" dirty="0" err="1">
                <a:solidFill>
                  <a:srgbClr val="FFC000"/>
                </a:solidFill>
              </a:rPr>
              <a:t>vizite</a:t>
            </a:r>
            <a:r>
              <a:rPr lang="en-US" sz="1400" dirty="0">
                <a:solidFill>
                  <a:srgbClr val="FFC000"/>
                </a:solidFill>
              </a:rPr>
              <a:t> ale </a:t>
            </a:r>
            <a:r>
              <a:rPr lang="en-US" sz="1400" dirty="0" err="1">
                <a:solidFill>
                  <a:srgbClr val="FFC000"/>
                </a:solidFill>
              </a:rPr>
              <a:t>experților</a:t>
            </a:r>
            <a:r>
              <a:rPr lang="en-US" sz="1400" dirty="0">
                <a:solidFill>
                  <a:srgbClr val="FFC000"/>
                </a:solidFill>
              </a:rPr>
              <a:t> </a:t>
            </a:r>
            <a:r>
              <a:rPr lang="en-US" sz="1400" dirty="0" err="1">
                <a:solidFill>
                  <a:srgbClr val="FFC000"/>
                </a:solidFill>
              </a:rPr>
              <a:t>externi</a:t>
            </a:r>
            <a:r>
              <a:rPr lang="en-US" sz="1400" dirty="0">
                <a:solidFill>
                  <a:srgbClr val="FFC000"/>
                </a:solidFill>
              </a:rPr>
              <a:t>). O </a:t>
            </a:r>
            <a:r>
              <a:rPr lang="en-US" sz="1400" dirty="0" err="1">
                <a:solidFill>
                  <a:srgbClr val="FFC000"/>
                </a:solidFill>
              </a:rPr>
              <a:t>rețea</a:t>
            </a:r>
            <a:r>
              <a:rPr lang="en-US" sz="1400" dirty="0">
                <a:solidFill>
                  <a:srgbClr val="FFC000"/>
                </a:solidFill>
              </a:rPr>
              <a:t> de </a:t>
            </a:r>
            <a:r>
              <a:rPr lang="en-US" sz="1400" dirty="0" err="1">
                <a:solidFill>
                  <a:srgbClr val="FFC000"/>
                </a:solidFill>
              </a:rPr>
              <a:t>școli</a:t>
            </a:r>
            <a:r>
              <a:rPr lang="en-US" sz="1400" dirty="0">
                <a:solidFill>
                  <a:srgbClr val="FFC000"/>
                </a:solidFill>
              </a:rPr>
              <a:t> </a:t>
            </a:r>
            <a:r>
              <a:rPr lang="en-US" sz="1400" dirty="0" err="1">
                <a:solidFill>
                  <a:srgbClr val="FFC000"/>
                </a:solidFill>
              </a:rPr>
              <a:t>europene</a:t>
            </a:r>
            <a:r>
              <a:rPr lang="en-US" sz="1400" dirty="0">
                <a:solidFill>
                  <a:srgbClr val="FFC000"/>
                </a:solidFill>
              </a:rPr>
              <a:t> cu care </a:t>
            </a:r>
            <a:r>
              <a:rPr lang="en-US" sz="1400" dirty="0" err="1">
                <a:solidFill>
                  <a:srgbClr val="FFC000"/>
                </a:solidFill>
              </a:rPr>
              <a:t>să</a:t>
            </a:r>
            <a:r>
              <a:rPr lang="en-US" sz="1400" dirty="0">
                <a:solidFill>
                  <a:srgbClr val="FFC000"/>
                </a:solidFill>
              </a:rPr>
              <a:t> </a:t>
            </a:r>
            <a:r>
              <a:rPr lang="en-US" sz="1400" dirty="0" err="1">
                <a:solidFill>
                  <a:srgbClr val="FFC000"/>
                </a:solidFill>
              </a:rPr>
              <a:t>colaboreze</a:t>
            </a:r>
            <a:r>
              <a:rPr lang="en-US" sz="1400" dirty="0">
                <a:solidFill>
                  <a:srgbClr val="FFC000"/>
                </a:solidFill>
              </a:rPr>
              <a:t>, </a:t>
            </a:r>
            <a:r>
              <a:rPr lang="en-US" sz="1400" dirty="0" err="1">
                <a:solidFill>
                  <a:srgbClr val="FFC000"/>
                </a:solidFill>
              </a:rPr>
              <a:t>să</a:t>
            </a:r>
            <a:r>
              <a:rPr lang="en-US" sz="1400" dirty="0">
                <a:solidFill>
                  <a:srgbClr val="FFC000"/>
                </a:solidFill>
              </a:rPr>
              <a:t> </a:t>
            </a:r>
            <a:r>
              <a:rPr lang="en-US" sz="1400" dirty="0" err="1">
                <a:solidFill>
                  <a:srgbClr val="FFC000"/>
                </a:solidFill>
              </a:rPr>
              <a:t>consolideze</a:t>
            </a:r>
            <a:r>
              <a:rPr lang="en-US" sz="1400" dirty="0">
                <a:solidFill>
                  <a:srgbClr val="FFC000"/>
                </a:solidFill>
              </a:rPr>
              <a:t> </a:t>
            </a:r>
            <a:r>
              <a:rPr lang="en-US" sz="1400" dirty="0" err="1">
                <a:solidFill>
                  <a:srgbClr val="FFC000"/>
                </a:solidFill>
              </a:rPr>
              <a:t>relațiile</a:t>
            </a:r>
            <a:r>
              <a:rPr lang="en-US" sz="1400" dirty="0">
                <a:solidFill>
                  <a:srgbClr val="FFC000"/>
                </a:solidFill>
              </a:rPr>
              <a:t>, </a:t>
            </a:r>
            <a:r>
              <a:rPr lang="en-US" sz="1400" dirty="0" err="1">
                <a:solidFill>
                  <a:srgbClr val="FFC000"/>
                </a:solidFill>
              </a:rPr>
              <a:t>să</a:t>
            </a:r>
            <a:r>
              <a:rPr lang="en-US" sz="1400" dirty="0">
                <a:solidFill>
                  <a:srgbClr val="FFC000"/>
                </a:solidFill>
              </a:rPr>
              <a:t> </a:t>
            </a:r>
            <a:r>
              <a:rPr lang="en-US" sz="1400" dirty="0" err="1">
                <a:solidFill>
                  <a:srgbClr val="FFC000"/>
                </a:solidFill>
              </a:rPr>
              <a:t>facă</a:t>
            </a:r>
            <a:r>
              <a:rPr lang="en-US" sz="1400" dirty="0">
                <a:solidFill>
                  <a:srgbClr val="FFC000"/>
                </a:solidFill>
              </a:rPr>
              <a:t> </a:t>
            </a:r>
            <a:r>
              <a:rPr lang="en-US" sz="1400" dirty="0" err="1">
                <a:solidFill>
                  <a:srgbClr val="FFC000"/>
                </a:solidFill>
              </a:rPr>
              <a:t>schimb</a:t>
            </a:r>
            <a:r>
              <a:rPr lang="en-US" sz="1400" dirty="0">
                <a:solidFill>
                  <a:srgbClr val="FFC000"/>
                </a:solidFill>
              </a:rPr>
              <a:t> de </a:t>
            </a:r>
            <a:r>
              <a:rPr lang="en-US" sz="1400" dirty="0" err="1">
                <a:solidFill>
                  <a:srgbClr val="FFC000"/>
                </a:solidFill>
              </a:rPr>
              <a:t>bune</a:t>
            </a:r>
            <a:r>
              <a:rPr lang="en-US" sz="1400" dirty="0">
                <a:solidFill>
                  <a:srgbClr val="FFC000"/>
                </a:solidFill>
              </a:rPr>
              <a:t> </a:t>
            </a:r>
            <a:r>
              <a:rPr lang="en-US" sz="1400" dirty="0" err="1">
                <a:solidFill>
                  <a:srgbClr val="FFC000"/>
                </a:solidFill>
              </a:rPr>
              <a:t>practici</a:t>
            </a:r>
            <a:r>
              <a:rPr lang="en-US" sz="1400" dirty="0">
                <a:solidFill>
                  <a:srgbClr val="FFC000"/>
                </a:solidFill>
              </a:rPr>
              <a:t>, </a:t>
            </a:r>
            <a:r>
              <a:rPr lang="en-US" sz="1400" dirty="0" err="1">
                <a:solidFill>
                  <a:srgbClr val="FFC000"/>
                </a:solidFill>
              </a:rPr>
              <a:t>să</a:t>
            </a:r>
            <a:r>
              <a:rPr lang="en-US" sz="1400" dirty="0">
                <a:solidFill>
                  <a:srgbClr val="FFC000"/>
                </a:solidFill>
              </a:rPr>
              <a:t> </a:t>
            </a:r>
            <a:r>
              <a:rPr lang="en-US" sz="1400" dirty="0" err="1">
                <a:solidFill>
                  <a:srgbClr val="FFC000"/>
                </a:solidFill>
              </a:rPr>
              <a:t>inoveze</a:t>
            </a:r>
            <a:r>
              <a:rPr lang="en-US" sz="1400" dirty="0">
                <a:solidFill>
                  <a:srgbClr val="FFC000"/>
                </a:solidFill>
              </a:rPr>
              <a:t> </a:t>
            </a:r>
            <a:r>
              <a:rPr lang="en-US" sz="1400" dirty="0" err="1">
                <a:solidFill>
                  <a:srgbClr val="FFC000"/>
                </a:solidFill>
              </a:rPr>
              <a:t>predarea</a:t>
            </a:r>
            <a:r>
              <a:rPr lang="en-US" sz="1400" dirty="0">
                <a:solidFill>
                  <a:srgbClr val="FFC000"/>
                </a:solidFill>
              </a:rPr>
              <a:t> </a:t>
            </a:r>
            <a:r>
              <a:rPr lang="en-US" sz="1400" dirty="0" err="1">
                <a:solidFill>
                  <a:srgbClr val="FFC000"/>
                </a:solidFill>
              </a:rPr>
              <a:t>și</a:t>
            </a:r>
            <a:r>
              <a:rPr lang="en-US" sz="1400" dirty="0">
                <a:solidFill>
                  <a:srgbClr val="FFC000"/>
                </a:solidFill>
              </a:rPr>
              <a:t> curricula, </a:t>
            </a:r>
            <a:r>
              <a:rPr lang="en-US" sz="1400" dirty="0" err="1">
                <a:solidFill>
                  <a:srgbClr val="FFC000"/>
                </a:solidFill>
              </a:rPr>
              <a:t>să</a:t>
            </a:r>
            <a:r>
              <a:rPr lang="en-US" sz="1400" dirty="0">
                <a:solidFill>
                  <a:srgbClr val="FFC000"/>
                </a:solidFill>
              </a:rPr>
              <a:t> </a:t>
            </a:r>
            <a:r>
              <a:rPr lang="en-US" sz="1400" dirty="0" err="1">
                <a:solidFill>
                  <a:srgbClr val="FFC000"/>
                </a:solidFill>
              </a:rPr>
              <a:t>organizeze</a:t>
            </a:r>
            <a:r>
              <a:rPr lang="en-US" sz="1400" dirty="0">
                <a:solidFill>
                  <a:srgbClr val="FFC000"/>
                </a:solidFill>
              </a:rPr>
              <a:t> </a:t>
            </a:r>
            <a:r>
              <a:rPr lang="en-US" sz="1400" dirty="0" err="1">
                <a:solidFill>
                  <a:srgbClr val="FFC000"/>
                </a:solidFill>
              </a:rPr>
              <a:t>parteneriate</a:t>
            </a:r>
            <a:r>
              <a:rPr lang="en-US" sz="1400" dirty="0">
                <a:solidFill>
                  <a:srgbClr val="FFC000"/>
                </a:solidFill>
              </a:rPr>
              <a:t> </a:t>
            </a:r>
            <a:r>
              <a:rPr lang="en-US" sz="1400" dirty="0" err="1">
                <a:solidFill>
                  <a:srgbClr val="FFC000"/>
                </a:solidFill>
              </a:rPr>
              <a:t>pentru</a:t>
            </a:r>
            <a:r>
              <a:rPr lang="en-US" sz="1400" dirty="0">
                <a:solidFill>
                  <a:srgbClr val="FFC000"/>
                </a:solidFill>
              </a:rPr>
              <a:t> o </a:t>
            </a:r>
            <a:r>
              <a:rPr lang="en-US" sz="1400" dirty="0" err="1">
                <a:solidFill>
                  <a:srgbClr val="FFC000"/>
                </a:solidFill>
              </a:rPr>
              <a:t>școală</a:t>
            </a:r>
            <a:r>
              <a:rPr lang="en-US" sz="1400" dirty="0">
                <a:solidFill>
                  <a:srgbClr val="FFC000"/>
                </a:solidFill>
              </a:rPr>
              <a:t> cu </a:t>
            </a:r>
            <a:r>
              <a:rPr lang="en-US" sz="1400" dirty="0" err="1">
                <a:solidFill>
                  <a:srgbClr val="FFC000"/>
                </a:solidFill>
              </a:rPr>
              <a:t>dimensiune</a:t>
            </a:r>
            <a:r>
              <a:rPr lang="en-US" sz="1400" dirty="0">
                <a:solidFill>
                  <a:srgbClr val="FFC000"/>
                </a:solidFill>
              </a:rPr>
              <a:t> </a:t>
            </a:r>
            <a:r>
              <a:rPr lang="en-US" sz="1400" dirty="0" err="1">
                <a:solidFill>
                  <a:srgbClr val="FFC000"/>
                </a:solidFill>
              </a:rPr>
              <a:t>europeană</a:t>
            </a:r>
            <a:r>
              <a:rPr lang="en-US" sz="1400" dirty="0">
                <a:solidFill>
                  <a:srgbClr val="FFC000"/>
                </a:solidFill>
              </a:rPr>
              <a:t>.</a:t>
            </a:r>
            <a:endParaRPr lang="ro-RO" sz="1400" dirty="0">
              <a:solidFill>
                <a:srgbClr val="FFC000"/>
              </a:solidFill>
            </a:endParaRPr>
          </a:p>
          <a:p>
            <a:pPr marL="285750" indent="-285750">
              <a:buFont typeface="Arial" panose="020B0604020202020204" pitchFamily="34" charset="0"/>
              <a:buChar char="•"/>
            </a:pPr>
            <a:r>
              <a:rPr lang="en-US" sz="1400" dirty="0" err="1">
                <a:solidFill>
                  <a:srgbClr val="FFC000"/>
                </a:solidFill>
              </a:rPr>
              <a:t>Acreditare</a:t>
            </a:r>
            <a:r>
              <a:rPr lang="en-US" sz="1400" dirty="0">
                <a:solidFill>
                  <a:srgbClr val="FFC000"/>
                </a:solidFill>
              </a:rPr>
              <a:t> 2022-Mobilitate n. 20 de </a:t>
            </a:r>
            <a:r>
              <a:rPr lang="en-US" sz="1400" dirty="0" err="1">
                <a:solidFill>
                  <a:srgbClr val="FFC000"/>
                </a:solidFill>
              </a:rPr>
              <a:t>studenți</a:t>
            </a:r>
            <a:r>
              <a:rPr lang="en-US" sz="1400" dirty="0">
                <a:solidFill>
                  <a:srgbClr val="FFC000"/>
                </a:solidFill>
              </a:rPr>
              <a:t> Murcia </a:t>
            </a:r>
            <a:r>
              <a:rPr lang="en-US" sz="1400" dirty="0" err="1">
                <a:solidFill>
                  <a:srgbClr val="FFC000"/>
                </a:solidFill>
              </a:rPr>
              <a:t>Spania</a:t>
            </a:r>
            <a:r>
              <a:rPr lang="en-US" sz="1400" dirty="0">
                <a:solidFill>
                  <a:srgbClr val="FFC000"/>
                </a:solidFill>
              </a:rPr>
              <a:t> </a:t>
            </a:r>
            <a:r>
              <a:rPr lang="en-US" sz="1400" dirty="0" err="1">
                <a:solidFill>
                  <a:srgbClr val="FFC000"/>
                </a:solidFill>
              </a:rPr>
              <a:t>în</a:t>
            </a:r>
            <a:r>
              <a:rPr lang="en-US" sz="1400" dirty="0">
                <a:solidFill>
                  <a:srgbClr val="FFC000"/>
                </a:solidFill>
              </a:rPr>
              <a:t> </a:t>
            </a:r>
            <a:r>
              <a:rPr lang="en-US" sz="1400" dirty="0" err="1">
                <a:solidFill>
                  <a:srgbClr val="FFC000"/>
                </a:solidFill>
              </a:rPr>
              <a:t>perioada</a:t>
            </a:r>
            <a:r>
              <a:rPr lang="en-US" sz="1400" dirty="0">
                <a:solidFill>
                  <a:srgbClr val="FFC000"/>
                </a:solidFill>
              </a:rPr>
              <a:t> 6 </a:t>
            </a:r>
            <a:r>
              <a:rPr lang="en-US" sz="1400" dirty="0" err="1">
                <a:solidFill>
                  <a:srgbClr val="FFC000"/>
                </a:solidFill>
              </a:rPr>
              <a:t>noiembrie</a:t>
            </a:r>
            <a:r>
              <a:rPr lang="en-US" sz="1400" dirty="0">
                <a:solidFill>
                  <a:srgbClr val="FFC000"/>
                </a:solidFill>
              </a:rPr>
              <a:t> - 12 </a:t>
            </a:r>
            <a:r>
              <a:rPr lang="en-US" sz="1400" dirty="0" err="1">
                <a:solidFill>
                  <a:srgbClr val="FFC000"/>
                </a:solidFill>
              </a:rPr>
              <a:t>noiembrie</a:t>
            </a:r>
            <a:r>
              <a:rPr lang="en-US" sz="1400" dirty="0">
                <a:solidFill>
                  <a:srgbClr val="FFC000"/>
                </a:solidFill>
              </a:rPr>
              <a:t> 2022-Mobilitatea a 8 </a:t>
            </a:r>
            <a:r>
              <a:rPr lang="en-US" sz="1400" dirty="0" err="1">
                <a:solidFill>
                  <a:srgbClr val="FFC000"/>
                </a:solidFill>
              </a:rPr>
              <a:t>studenți</a:t>
            </a:r>
            <a:r>
              <a:rPr lang="en-US" sz="1400" dirty="0">
                <a:solidFill>
                  <a:srgbClr val="FFC000"/>
                </a:solidFill>
              </a:rPr>
              <a:t> </a:t>
            </a:r>
            <a:r>
              <a:rPr lang="en-US" sz="1400" dirty="0" err="1">
                <a:solidFill>
                  <a:srgbClr val="FFC000"/>
                </a:solidFill>
              </a:rPr>
              <a:t>Nangis</a:t>
            </a:r>
            <a:r>
              <a:rPr lang="en-US" sz="1400" dirty="0">
                <a:solidFill>
                  <a:srgbClr val="FFC000"/>
                </a:solidFill>
              </a:rPr>
              <a:t> </a:t>
            </a:r>
            <a:r>
              <a:rPr lang="en-US" sz="1400" dirty="0" err="1">
                <a:solidFill>
                  <a:srgbClr val="FFC000"/>
                </a:solidFill>
              </a:rPr>
              <a:t>Franța</a:t>
            </a:r>
            <a:r>
              <a:rPr lang="en-US" sz="1400" dirty="0">
                <a:solidFill>
                  <a:srgbClr val="FFC000"/>
                </a:solidFill>
              </a:rPr>
              <a:t> </a:t>
            </a:r>
            <a:r>
              <a:rPr lang="en-US" sz="1400" dirty="0" err="1">
                <a:solidFill>
                  <a:srgbClr val="FFC000"/>
                </a:solidFill>
              </a:rPr>
              <a:t>în</a:t>
            </a:r>
            <a:r>
              <a:rPr lang="en-US" sz="1400" dirty="0">
                <a:solidFill>
                  <a:srgbClr val="FFC000"/>
                </a:solidFill>
              </a:rPr>
              <a:t> </a:t>
            </a:r>
            <a:r>
              <a:rPr lang="en-US" sz="1400" dirty="0" err="1">
                <a:solidFill>
                  <a:srgbClr val="FFC000"/>
                </a:solidFill>
              </a:rPr>
              <a:t>perioada</a:t>
            </a:r>
            <a:r>
              <a:rPr lang="en-US" sz="1400" dirty="0">
                <a:solidFill>
                  <a:srgbClr val="FFC000"/>
                </a:solidFill>
              </a:rPr>
              <a:t> 21 - 27 </a:t>
            </a:r>
            <a:r>
              <a:rPr lang="en-US" sz="1400" dirty="0" err="1">
                <a:solidFill>
                  <a:srgbClr val="FFC000"/>
                </a:solidFill>
              </a:rPr>
              <a:t>martie</a:t>
            </a:r>
            <a:r>
              <a:rPr lang="en-US" sz="1400" dirty="0">
                <a:solidFill>
                  <a:srgbClr val="FFC000"/>
                </a:solidFill>
              </a:rPr>
              <a:t> 2023-Mobilitate n. 10 </a:t>
            </a:r>
            <a:r>
              <a:rPr lang="en-US" sz="1400" dirty="0" err="1">
                <a:solidFill>
                  <a:srgbClr val="FFC000"/>
                </a:solidFill>
              </a:rPr>
              <a:t>studenți</a:t>
            </a:r>
            <a:r>
              <a:rPr lang="en-US" sz="1400" dirty="0">
                <a:solidFill>
                  <a:srgbClr val="FFC000"/>
                </a:solidFill>
              </a:rPr>
              <a:t> Madrid </a:t>
            </a:r>
            <a:r>
              <a:rPr lang="en-US" sz="1400" dirty="0" err="1">
                <a:solidFill>
                  <a:srgbClr val="FFC000"/>
                </a:solidFill>
              </a:rPr>
              <a:t>Spania</a:t>
            </a:r>
            <a:r>
              <a:rPr lang="en-US" sz="1400" dirty="0">
                <a:solidFill>
                  <a:srgbClr val="FFC000"/>
                </a:solidFill>
              </a:rPr>
              <a:t> </a:t>
            </a:r>
            <a:r>
              <a:rPr lang="en-US" sz="1400" dirty="0" err="1">
                <a:solidFill>
                  <a:srgbClr val="FFC000"/>
                </a:solidFill>
              </a:rPr>
              <a:t>în</a:t>
            </a:r>
            <a:r>
              <a:rPr lang="en-US" sz="1400" dirty="0">
                <a:solidFill>
                  <a:srgbClr val="FFC000"/>
                </a:solidFill>
              </a:rPr>
              <a:t> </a:t>
            </a:r>
            <a:r>
              <a:rPr lang="en-US" sz="1400" dirty="0" err="1">
                <a:solidFill>
                  <a:srgbClr val="FFC000"/>
                </a:solidFill>
              </a:rPr>
              <a:t>perioada</a:t>
            </a:r>
            <a:r>
              <a:rPr lang="en-US" sz="1400" dirty="0">
                <a:solidFill>
                  <a:srgbClr val="FFC000"/>
                </a:solidFill>
              </a:rPr>
              <a:t> 17-21 </a:t>
            </a:r>
            <a:r>
              <a:rPr lang="en-US" sz="1400" dirty="0" err="1">
                <a:solidFill>
                  <a:srgbClr val="FFC000"/>
                </a:solidFill>
              </a:rPr>
              <a:t>octombrie</a:t>
            </a:r>
            <a:r>
              <a:rPr lang="en-US" sz="1400" dirty="0">
                <a:solidFill>
                  <a:srgbClr val="FFC000"/>
                </a:solidFill>
              </a:rPr>
              <a:t> 2023-Mobilitatea </a:t>
            </a:r>
            <a:r>
              <a:rPr lang="en-US" sz="1400" dirty="0" err="1">
                <a:solidFill>
                  <a:srgbClr val="FFC000"/>
                </a:solidFill>
              </a:rPr>
              <a:t>profesorilor</a:t>
            </a:r>
            <a:r>
              <a:rPr lang="en-US" sz="1400" dirty="0">
                <a:solidFill>
                  <a:srgbClr val="FFC000"/>
                </a:solidFill>
              </a:rPr>
              <a:t> </a:t>
            </a:r>
            <a:r>
              <a:rPr lang="en-US" sz="1400" dirty="0" err="1">
                <a:solidFill>
                  <a:srgbClr val="FFC000"/>
                </a:solidFill>
              </a:rPr>
              <a:t>și</a:t>
            </a:r>
            <a:r>
              <a:rPr lang="en-US" sz="1400" dirty="0">
                <a:solidFill>
                  <a:srgbClr val="FFC000"/>
                </a:solidFill>
              </a:rPr>
              <a:t> </a:t>
            </a:r>
            <a:r>
              <a:rPr lang="en-US" sz="1400" dirty="0" err="1">
                <a:solidFill>
                  <a:srgbClr val="FFC000"/>
                </a:solidFill>
              </a:rPr>
              <a:t>personalului</a:t>
            </a:r>
            <a:r>
              <a:rPr lang="en-US" sz="1400" dirty="0">
                <a:solidFill>
                  <a:srgbClr val="FFC000"/>
                </a:solidFill>
              </a:rPr>
              <a:t> Ata nr. 14 </a:t>
            </a:r>
            <a:r>
              <a:rPr lang="en-US" sz="1400" dirty="0" err="1">
                <a:solidFill>
                  <a:srgbClr val="FFC000"/>
                </a:solidFill>
              </a:rPr>
              <a:t>unități</a:t>
            </a:r>
            <a:r>
              <a:rPr lang="en-US" sz="1400" dirty="0">
                <a:solidFill>
                  <a:srgbClr val="FFC000"/>
                </a:solidFill>
              </a:rPr>
              <a:t> de curs de </a:t>
            </a:r>
            <a:r>
              <a:rPr lang="en-US" sz="1400" dirty="0" err="1">
                <a:solidFill>
                  <a:srgbClr val="FFC000"/>
                </a:solidFill>
              </a:rPr>
              <a:t>limba</a:t>
            </a:r>
            <a:r>
              <a:rPr lang="en-US" sz="1400" dirty="0">
                <a:solidFill>
                  <a:srgbClr val="FFC000"/>
                </a:solidFill>
              </a:rPr>
              <a:t> </a:t>
            </a:r>
            <a:r>
              <a:rPr lang="en-US" sz="1400" dirty="0" err="1">
                <a:solidFill>
                  <a:srgbClr val="FFC000"/>
                </a:solidFill>
              </a:rPr>
              <a:t>irlandeză</a:t>
            </a:r>
            <a:r>
              <a:rPr lang="en-US" sz="1400" dirty="0">
                <a:solidFill>
                  <a:srgbClr val="FFC000"/>
                </a:solidFill>
              </a:rPr>
              <a:t> din </a:t>
            </a:r>
            <a:r>
              <a:rPr lang="en-US" sz="1400" dirty="0" err="1">
                <a:solidFill>
                  <a:srgbClr val="FFC000"/>
                </a:solidFill>
              </a:rPr>
              <a:t>februarie</a:t>
            </a:r>
            <a:r>
              <a:rPr lang="en-US" sz="1400" dirty="0">
                <a:solidFill>
                  <a:srgbClr val="FFC000"/>
                </a:solidFill>
              </a:rPr>
              <a:t> </a:t>
            </a:r>
            <a:r>
              <a:rPr lang="en-US" sz="1400" dirty="0" err="1">
                <a:solidFill>
                  <a:srgbClr val="FFC000"/>
                </a:solidFill>
              </a:rPr>
              <a:t>până</a:t>
            </a:r>
            <a:r>
              <a:rPr lang="en-US" sz="1400" dirty="0">
                <a:solidFill>
                  <a:srgbClr val="FFC000"/>
                </a:solidFill>
              </a:rPr>
              <a:t> </a:t>
            </a:r>
            <a:r>
              <a:rPr lang="en-US" sz="1400" dirty="0" err="1">
                <a:solidFill>
                  <a:srgbClr val="FFC000"/>
                </a:solidFill>
              </a:rPr>
              <a:t>în</a:t>
            </a:r>
            <a:r>
              <a:rPr lang="en-US" sz="1400" dirty="0">
                <a:solidFill>
                  <a:srgbClr val="FFC000"/>
                </a:solidFill>
              </a:rPr>
              <a:t> </a:t>
            </a:r>
            <a:r>
              <a:rPr lang="en-US" sz="1400" dirty="0" err="1">
                <a:solidFill>
                  <a:srgbClr val="FFC000"/>
                </a:solidFill>
              </a:rPr>
              <a:t>iunie</a:t>
            </a:r>
            <a:r>
              <a:rPr lang="en-US" sz="1400" dirty="0">
                <a:solidFill>
                  <a:srgbClr val="FFC000"/>
                </a:solidFill>
              </a:rPr>
              <a:t> 2023- </a:t>
            </a:r>
            <a:r>
              <a:rPr lang="en-US" sz="1400" dirty="0" err="1">
                <a:solidFill>
                  <a:srgbClr val="FFC000"/>
                </a:solidFill>
              </a:rPr>
              <a:t>Mobilitatea</a:t>
            </a:r>
            <a:r>
              <a:rPr lang="en-US" sz="1400" dirty="0">
                <a:solidFill>
                  <a:srgbClr val="FFC000"/>
                </a:solidFill>
              </a:rPr>
              <a:t> </a:t>
            </a:r>
            <a:r>
              <a:rPr lang="en-US" sz="1400" dirty="0" err="1">
                <a:solidFill>
                  <a:srgbClr val="FFC000"/>
                </a:solidFill>
              </a:rPr>
              <a:t>cadrelor</a:t>
            </a:r>
            <a:r>
              <a:rPr lang="en-US" sz="1400" dirty="0">
                <a:solidFill>
                  <a:srgbClr val="FFC000"/>
                </a:solidFill>
              </a:rPr>
              <a:t> </a:t>
            </a:r>
            <a:r>
              <a:rPr lang="en-US" sz="1400" dirty="0" err="1">
                <a:solidFill>
                  <a:srgbClr val="FFC000"/>
                </a:solidFill>
              </a:rPr>
              <a:t>didactice</a:t>
            </a:r>
            <a:r>
              <a:rPr lang="en-US" sz="1400" dirty="0">
                <a:solidFill>
                  <a:srgbClr val="FFC000"/>
                </a:solidFill>
              </a:rPr>
              <a:t> </a:t>
            </a:r>
            <a:r>
              <a:rPr lang="en-US" sz="1400" dirty="0" err="1">
                <a:solidFill>
                  <a:srgbClr val="FFC000"/>
                </a:solidFill>
              </a:rPr>
              <a:t>și</a:t>
            </a:r>
            <a:r>
              <a:rPr lang="en-US" sz="1400" dirty="0">
                <a:solidFill>
                  <a:srgbClr val="FFC000"/>
                </a:solidFill>
              </a:rPr>
              <a:t> a </a:t>
            </a:r>
            <a:r>
              <a:rPr lang="en-US" sz="1400" dirty="0" err="1">
                <a:solidFill>
                  <a:srgbClr val="FFC000"/>
                </a:solidFill>
              </a:rPr>
              <a:t>unităților</a:t>
            </a:r>
            <a:r>
              <a:rPr lang="en-US" sz="1400" dirty="0">
                <a:solidFill>
                  <a:srgbClr val="FFC000"/>
                </a:solidFill>
              </a:rPr>
              <a:t> DS nr. 6 Job shadowing Riga </a:t>
            </a:r>
            <a:r>
              <a:rPr lang="en-US" sz="1400" dirty="0" err="1">
                <a:solidFill>
                  <a:srgbClr val="FFC000"/>
                </a:solidFill>
              </a:rPr>
              <a:t>Letonia</a:t>
            </a:r>
            <a:r>
              <a:rPr lang="en-US" sz="1400" dirty="0">
                <a:solidFill>
                  <a:srgbClr val="FFC000"/>
                </a:solidFill>
              </a:rPr>
              <a:t>, Madrid </a:t>
            </a:r>
            <a:r>
              <a:rPr lang="en-US" sz="1400" dirty="0" err="1">
                <a:solidFill>
                  <a:srgbClr val="FFC000"/>
                </a:solidFill>
              </a:rPr>
              <a:t>Spania</a:t>
            </a:r>
            <a:r>
              <a:rPr lang="en-US" sz="1400" dirty="0">
                <a:solidFill>
                  <a:srgbClr val="FFC000"/>
                </a:solidFill>
              </a:rPr>
              <a:t>, </a:t>
            </a:r>
            <a:r>
              <a:rPr lang="en-US" sz="1400" dirty="0" err="1">
                <a:solidFill>
                  <a:srgbClr val="FFC000"/>
                </a:solidFill>
              </a:rPr>
              <a:t>Nangis</a:t>
            </a:r>
            <a:r>
              <a:rPr lang="en-US" sz="1400" dirty="0">
                <a:solidFill>
                  <a:srgbClr val="FFC000"/>
                </a:solidFill>
              </a:rPr>
              <a:t> </a:t>
            </a:r>
            <a:r>
              <a:rPr lang="en-US" sz="1400" dirty="0" err="1">
                <a:solidFill>
                  <a:srgbClr val="FFC000"/>
                </a:solidFill>
              </a:rPr>
              <a:t>Franța</a:t>
            </a:r>
            <a:r>
              <a:rPr lang="en-US" sz="1400" dirty="0">
                <a:solidFill>
                  <a:srgbClr val="FFC000"/>
                </a:solidFill>
              </a:rPr>
              <a:t>, din </a:t>
            </a:r>
            <a:r>
              <a:rPr lang="en-US" sz="1400" dirty="0" err="1">
                <a:solidFill>
                  <a:srgbClr val="FFC000"/>
                </a:solidFill>
              </a:rPr>
              <a:t>februarie</a:t>
            </a:r>
            <a:r>
              <a:rPr lang="en-US" sz="1400" dirty="0">
                <a:solidFill>
                  <a:srgbClr val="FFC000"/>
                </a:solidFill>
              </a:rPr>
              <a:t> </a:t>
            </a:r>
            <a:r>
              <a:rPr lang="en-US" sz="1400" dirty="0" err="1">
                <a:solidFill>
                  <a:srgbClr val="FFC000"/>
                </a:solidFill>
              </a:rPr>
              <a:t>până</a:t>
            </a:r>
            <a:r>
              <a:rPr lang="en-US" sz="1400" dirty="0">
                <a:solidFill>
                  <a:srgbClr val="FFC000"/>
                </a:solidFill>
              </a:rPr>
              <a:t> </a:t>
            </a:r>
            <a:r>
              <a:rPr lang="en-US" sz="1400" dirty="0" err="1">
                <a:solidFill>
                  <a:srgbClr val="FFC000"/>
                </a:solidFill>
              </a:rPr>
              <a:t>în</a:t>
            </a:r>
            <a:r>
              <a:rPr lang="en-US" sz="1400" dirty="0">
                <a:solidFill>
                  <a:srgbClr val="FFC000"/>
                </a:solidFill>
              </a:rPr>
              <a:t> </a:t>
            </a:r>
            <a:r>
              <a:rPr lang="en-US" sz="1400" dirty="0" err="1">
                <a:solidFill>
                  <a:srgbClr val="FFC000"/>
                </a:solidFill>
              </a:rPr>
              <a:t>iunie</a:t>
            </a:r>
            <a:r>
              <a:rPr lang="en-US" sz="1400" dirty="0">
                <a:solidFill>
                  <a:srgbClr val="FFC000"/>
                </a:solidFill>
              </a:rPr>
              <a:t> 2023</a:t>
            </a:r>
            <a:endParaRPr lang="ro-RO" sz="1400" dirty="0">
              <a:solidFill>
                <a:srgbClr val="FFC000"/>
              </a:solidFill>
            </a:endParaRPr>
          </a:p>
          <a:p>
            <a:pPr marL="285750" indent="-285750">
              <a:buFont typeface="Arial" panose="020B0604020202020204" pitchFamily="34" charset="0"/>
              <a:buChar char="•"/>
            </a:pPr>
            <a:r>
              <a:rPr lang="en-US" sz="1400" dirty="0" err="1">
                <a:solidFill>
                  <a:srgbClr val="FFC000"/>
                </a:solidFill>
              </a:rPr>
              <a:t>Acreditare</a:t>
            </a:r>
            <a:r>
              <a:rPr lang="en-US" sz="1400" dirty="0">
                <a:solidFill>
                  <a:srgbClr val="FFC000"/>
                </a:solidFill>
              </a:rPr>
              <a:t> 2023următoarele </a:t>
            </a:r>
            <a:r>
              <a:rPr lang="en-US" sz="1400" dirty="0" err="1">
                <a:solidFill>
                  <a:srgbClr val="FFC000"/>
                </a:solidFill>
              </a:rPr>
              <a:t>mobilități</a:t>
            </a:r>
            <a:r>
              <a:rPr lang="en-US" sz="1400" dirty="0">
                <a:solidFill>
                  <a:srgbClr val="FFC000"/>
                </a:solidFill>
              </a:rPr>
              <a:t> </a:t>
            </a:r>
            <a:r>
              <a:rPr lang="en-US" sz="1400" dirty="0" err="1">
                <a:solidFill>
                  <a:srgbClr val="FFC000"/>
                </a:solidFill>
              </a:rPr>
              <a:t>în</a:t>
            </a:r>
            <a:r>
              <a:rPr lang="en-US" sz="1400" dirty="0">
                <a:solidFill>
                  <a:srgbClr val="FFC000"/>
                </a:solidFill>
              </a:rPr>
              <a:t> </a:t>
            </a:r>
            <a:r>
              <a:rPr lang="en-US" sz="1400" dirty="0" err="1">
                <a:solidFill>
                  <a:srgbClr val="FFC000"/>
                </a:solidFill>
              </a:rPr>
              <a:t>pregătire:Februarie</a:t>
            </a:r>
            <a:r>
              <a:rPr lang="en-US" sz="1400" dirty="0">
                <a:solidFill>
                  <a:srgbClr val="FFC000"/>
                </a:solidFill>
              </a:rPr>
              <a:t> 2024 Murcia </a:t>
            </a:r>
            <a:r>
              <a:rPr lang="en-US" sz="1400" dirty="0" err="1">
                <a:solidFill>
                  <a:srgbClr val="FFC000"/>
                </a:solidFill>
              </a:rPr>
              <a:t>Spania</a:t>
            </a:r>
            <a:r>
              <a:rPr lang="en-US" sz="1400" dirty="0">
                <a:solidFill>
                  <a:srgbClr val="FFC000"/>
                </a:solidFill>
              </a:rPr>
              <a:t> (</a:t>
            </a:r>
            <a:r>
              <a:rPr lang="en-US" sz="1400" dirty="0" err="1">
                <a:solidFill>
                  <a:srgbClr val="FFC000"/>
                </a:solidFill>
              </a:rPr>
              <a:t>mobilitatea</a:t>
            </a:r>
            <a:r>
              <a:rPr lang="en-US" sz="1400" dirty="0">
                <a:solidFill>
                  <a:srgbClr val="FFC000"/>
                </a:solidFill>
              </a:rPr>
              <a:t> </a:t>
            </a:r>
            <a:r>
              <a:rPr lang="en-US" sz="1400" dirty="0" err="1">
                <a:solidFill>
                  <a:srgbClr val="FFC000"/>
                </a:solidFill>
              </a:rPr>
              <a:t>studenților</a:t>
            </a:r>
            <a:r>
              <a:rPr lang="en-US" sz="1400" dirty="0">
                <a:solidFill>
                  <a:srgbClr val="FFC000"/>
                </a:solidFill>
              </a:rPr>
              <a:t> </a:t>
            </a:r>
            <a:r>
              <a:rPr lang="en-US" sz="1400" dirty="0" err="1">
                <a:solidFill>
                  <a:srgbClr val="FFC000"/>
                </a:solidFill>
              </a:rPr>
              <a:t>și</a:t>
            </a:r>
            <a:r>
              <a:rPr lang="en-US" sz="1400" dirty="0">
                <a:solidFill>
                  <a:srgbClr val="FFC000"/>
                </a:solidFill>
              </a:rPr>
              <a:t> </a:t>
            </a:r>
            <a:r>
              <a:rPr lang="en-US" sz="1400" dirty="0" err="1">
                <a:solidFill>
                  <a:srgbClr val="FFC000"/>
                </a:solidFill>
              </a:rPr>
              <a:t>observarea</a:t>
            </a:r>
            <a:r>
              <a:rPr lang="en-US" sz="1400" dirty="0">
                <a:solidFill>
                  <a:srgbClr val="FFC000"/>
                </a:solidFill>
              </a:rPr>
              <a:t> </a:t>
            </a:r>
            <a:r>
              <a:rPr lang="en-US" sz="1400" dirty="0" err="1">
                <a:solidFill>
                  <a:srgbClr val="FFC000"/>
                </a:solidFill>
              </a:rPr>
              <a:t>locurilor</a:t>
            </a:r>
            <a:r>
              <a:rPr lang="en-US" sz="1400" dirty="0">
                <a:solidFill>
                  <a:srgbClr val="FFC000"/>
                </a:solidFill>
              </a:rPr>
              <a:t> de </a:t>
            </a:r>
            <a:r>
              <a:rPr lang="en-US" sz="1400" dirty="0" err="1">
                <a:solidFill>
                  <a:srgbClr val="FFC000"/>
                </a:solidFill>
              </a:rPr>
              <a:t>muncă</a:t>
            </a:r>
            <a:r>
              <a:rPr lang="en-US" sz="1400" dirty="0">
                <a:solidFill>
                  <a:srgbClr val="FFC000"/>
                </a:solidFill>
              </a:rPr>
              <a:t>)</a:t>
            </a:r>
          </a:p>
        </p:txBody>
      </p:sp>
      <p:pic>
        <p:nvPicPr>
          <p:cNvPr id="5" name="Picture 2" descr="Liceul de Arte &quot;Bălașa Doamna&quot;">
            <a:extLst>
              <a:ext uri="{FF2B5EF4-FFF2-40B4-BE49-F238E27FC236}">
                <a16:creationId xmlns:a16="http://schemas.microsoft.com/office/drawing/2014/main" id="{D5FEB591-7F64-4A42-A8CB-9A9D4A6314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1" y="0"/>
            <a:ext cx="402335" cy="402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01926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C230041-A5F9-46E3-A0C8-C3A831275A0C}"/>
              </a:ext>
            </a:extLst>
          </p:cNvPr>
          <p:cNvPicPr>
            <a:picLocks noChangeAspect="1"/>
          </p:cNvPicPr>
          <p:nvPr/>
        </p:nvPicPr>
        <p:blipFill>
          <a:blip r:embed="rId2"/>
          <a:stretch>
            <a:fillRect/>
          </a:stretch>
        </p:blipFill>
        <p:spPr>
          <a:xfrm>
            <a:off x="10613326" y="77372"/>
            <a:ext cx="1551242" cy="324964"/>
          </a:xfrm>
          <a:prstGeom prst="rect">
            <a:avLst/>
          </a:prstGeom>
        </p:spPr>
      </p:pic>
      <p:sp>
        <p:nvSpPr>
          <p:cNvPr id="2" name="TextBox 1">
            <a:extLst>
              <a:ext uri="{FF2B5EF4-FFF2-40B4-BE49-F238E27FC236}">
                <a16:creationId xmlns:a16="http://schemas.microsoft.com/office/drawing/2014/main" id="{431AC64B-4CBB-4C8E-9668-8C00B639DBC6}"/>
              </a:ext>
            </a:extLst>
          </p:cNvPr>
          <p:cNvSpPr txBox="1"/>
          <p:nvPr/>
        </p:nvSpPr>
        <p:spPr>
          <a:xfrm>
            <a:off x="2561844" y="-16305"/>
            <a:ext cx="7068312" cy="369332"/>
          </a:xfrm>
          <a:prstGeom prst="rect">
            <a:avLst/>
          </a:prstGeom>
          <a:noFill/>
        </p:spPr>
        <p:txBody>
          <a:bodyPr wrap="square" rtlCol="0">
            <a:spAutoFit/>
          </a:bodyPr>
          <a:lstStyle/>
          <a:p>
            <a:r>
              <a:rPr lang="ro-RO" b="1" dirty="0"/>
              <a:t>Asemănări si deosebiri intre cele doua sisteme de învățămînt</a:t>
            </a:r>
            <a:endParaRPr lang="en-US" b="1" dirty="0"/>
          </a:p>
        </p:txBody>
      </p:sp>
      <p:sp>
        <p:nvSpPr>
          <p:cNvPr id="7" name="TextBox 6">
            <a:extLst>
              <a:ext uri="{FF2B5EF4-FFF2-40B4-BE49-F238E27FC236}">
                <a16:creationId xmlns:a16="http://schemas.microsoft.com/office/drawing/2014/main" id="{F60781E0-7FC9-4CA8-A9FA-1EABE0445125}"/>
              </a:ext>
            </a:extLst>
          </p:cNvPr>
          <p:cNvSpPr txBox="1"/>
          <p:nvPr/>
        </p:nvSpPr>
        <p:spPr>
          <a:xfrm>
            <a:off x="745236" y="557784"/>
            <a:ext cx="5029200" cy="1045988"/>
          </a:xfrm>
          <a:prstGeom prst="rect">
            <a:avLst/>
          </a:prstGeom>
          <a:noFill/>
        </p:spPr>
        <p:txBody>
          <a:bodyPr wrap="square" rtlCol="0">
            <a:spAutoFit/>
          </a:bodyPr>
          <a:lstStyle/>
          <a:p>
            <a:endParaRPr lang="en-US" dirty="0"/>
          </a:p>
        </p:txBody>
      </p:sp>
      <p:sp>
        <p:nvSpPr>
          <p:cNvPr id="9" name="TextBox 8">
            <a:extLst>
              <a:ext uri="{FF2B5EF4-FFF2-40B4-BE49-F238E27FC236}">
                <a16:creationId xmlns:a16="http://schemas.microsoft.com/office/drawing/2014/main" id="{58EEB776-8B03-4A1F-89A1-E906BDD6CAF2}"/>
              </a:ext>
            </a:extLst>
          </p:cNvPr>
          <p:cNvSpPr txBox="1"/>
          <p:nvPr/>
        </p:nvSpPr>
        <p:spPr>
          <a:xfrm>
            <a:off x="423670" y="353027"/>
            <a:ext cx="5672329" cy="6463308"/>
          </a:xfrm>
          <a:prstGeom prst="rect">
            <a:avLst/>
          </a:prstGeom>
          <a:noFill/>
        </p:spPr>
        <p:txBody>
          <a:bodyPr wrap="square" rtlCol="0">
            <a:spAutoFit/>
          </a:bodyPr>
          <a:lstStyle/>
          <a:p>
            <a:r>
              <a:rPr lang="ro-RO" b="1" dirty="0"/>
              <a:t>Romania</a:t>
            </a:r>
          </a:p>
          <a:p>
            <a:endParaRPr lang="ro-RO" b="1" dirty="0"/>
          </a:p>
          <a:p>
            <a:r>
              <a:rPr lang="en-US" sz="1800" dirty="0" err="1">
                <a:solidFill>
                  <a:srgbClr val="FFC000"/>
                </a:solidFill>
              </a:rPr>
              <a:t>Ministerul</a:t>
            </a:r>
            <a:r>
              <a:rPr lang="en-US" sz="1800" dirty="0">
                <a:solidFill>
                  <a:srgbClr val="FFC000"/>
                </a:solidFill>
              </a:rPr>
              <a:t> </a:t>
            </a:r>
            <a:r>
              <a:rPr lang="en-US" sz="1800" dirty="0" err="1">
                <a:solidFill>
                  <a:srgbClr val="FFC000"/>
                </a:solidFill>
              </a:rPr>
              <a:t>Educa</a:t>
            </a:r>
            <a:r>
              <a:rPr lang="ro-RO" dirty="0">
                <a:solidFill>
                  <a:srgbClr val="FFC000"/>
                </a:solidFill>
              </a:rPr>
              <a:t>ț</a:t>
            </a:r>
            <a:r>
              <a:rPr lang="en-US" sz="1800" dirty="0" err="1">
                <a:solidFill>
                  <a:srgbClr val="FFC000"/>
                </a:solidFill>
              </a:rPr>
              <a:t>iei</a:t>
            </a:r>
            <a:r>
              <a:rPr lang="en-US" sz="1800" dirty="0">
                <a:solidFill>
                  <a:srgbClr val="FFC000"/>
                </a:solidFill>
              </a:rPr>
              <a:t> , </a:t>
            </a:r>
            <a:r>
              <a:rPr lang="en-US" sz="1800" dirty="0" err="1">
                <a:solidFill>
                  <a:srgbClr val="FFC000"/>
                </a:solidFill>
              </a:rPr>
              <a:t>Cercetarii</a:t>
            </a:r>
            <a:r>
              <a:rPr lang="en-US" sz="1800" dirty="0">
                <a:solidFill>
                  <a:srgbClr val="FFC000"/>
                </a:solidFill>
              </a:rPr>
              <a:t> </a:t>
            </a:r>
            <a:r>
              <a:rPr lang="en-US" sz="1800" dirty="0" err="1">
                <a:solidFill>
                  <a:srgbClr val="FFC000"/>
                </a:solidFill>
              </a:rPr>
              <a:t>si</a:t>
            </a:r>
            <a:r>
              <a:rPr lang="en-US" sz="1800" dirty="0">
                <a:solidFill>
                  <a:srgbClr val="FFC000"/>
                </a:solidFill>
              </a:rPr>
              <a:t> </a:t>
            </a:r>
            <a:r>
              <a:rPr lang="en-US" sz="1800" dirty="0" err="1">
                <a:solidFill>
                  <a:srgbClr val="FFC000"/>
                </a:solidFill>
              </a:rPr>
              <a:t>Sportului</a:t>
            </a:r>
            <a:r>
              <a:rPr lang="en-US" sz="1800" dirty="0">
                <a:solidFill>
                  <a:srgbClr val="FFC000"/>
                </a:solidFill>
              </a:rPr>
              <a:t> </a:t>
            </a:r>
            <a:r>
              <a:rPr lang="en-US" sz="1800" dirty="0" err="1">
                <a:solidFill>
                  <a:srgbClr val="FFC000"/>
                </a:solidFill>
              </a:rPr>
              <a:t>este</a:t>
            </a:r>
            <a:r>
              <a:rPr lang="en-US" sz="1800" dirty="0">
                <a:solidFill>
                  <a:srgbClr val="FFC000"/>
                </a:solidFill>
              </a:rPr>
              <a:t> format din </a:t>
            </a:r>
            <a:r>
              <a:rPr lang="en-US" sz="1800" dirty="0" err="1">
                <a:solidFill>
                  <a:srgbClr val="FFC000"/>
                </a:solidFill>
              </a:rPr>
              <a:t>mai</a:t>
            </a:r>
            <a:r>
              <a:rPr lang="en-US" sz="1800" dirty="0">
                <a:solidFill>
                  <a:srgbClr val="FFC000"/>
                </a:solidFill>
              </a:rPr>
              <a:t> </a:t>
            </a:r>
            <a:r>
              <a:rPr lang="en-US" sz="1800" dirty="0" err="1">
                <a:solidFill>
                  <a:srgbClr val="FFC000"/>
                </a:solidFill>
              </a:rPr>
              <a:t>multe</a:t>
            </a:r>
            <a:r>
              <a:rPr lang="en-US" sz="1800" dirty="0">
                <a:solidFill>
                  <a:srgbClr val="FFC000"/>
                </a:solidFill>
              </a:rPr>
              <a:t> </a:t>
            </a:r>
            <a:r>
              <a:rPr lang="en-US" sz="1800" dirty="0" err="1">
                <a:solidFill>
                  <a:srgbClr val="FFC000"/>
                </a:solidFill>
              </a:rPr>
              <a:t>departamente</a:t>
            </a:r>
            <a:r>
              <a:rPr lang="en-US" sz="1800" dirty="0">
                <a:solidFill>
                  <a:srgbClr val="FFC000"/>
                </a:solidFill>
              </a:rPr>
              <a:t>, cu </a:t>
            </a:r>
            <a:r>
              <a:rPr lang="en-US" sz="1800" dirty="0" err="1">
                <a:solidFill>
                  <a:srgbClr val="FFC000"/>
                </a:solidFill>
              </a:rPr>
              <a:t>sarcini</a:t>
            </a:r>
            <a:r>
              <a:rPr lang="en-US" sz="1800" dirty="0">
                <a:solidFill>
                  <a:srgbClr val="FFC000"/>
                </a:solidFill>
              </a:rPr>
              <a:t> </a:t>
            </a:r>
            <a:r>
              <a:rPr lang="en-US" sz="1800" dirty="0" err="1">
                <a:solidFill>
                  <a:srgbClr val="FFC000"/>
                </a:solidFill>
              </a:rPr>
              <a:t>specifice</a:t>
            </a:r>
            <a:r>
              <a:rPr lang="en-US" sz="1800" dirty="0">
                <a:solidFill>
                  <a:srgbClr val="FFC000"/>
                </a:solidFill>
              </a:rPr>
              <a:t> </a:t>
            </a:r>
            <a:r>
              <a:rPr lang="en-US" sz="1800" dirty="0" err="1">
                <a:solidFill>
                  <a:srgbClr val="FFC000"/>
                </a:solidFill>
              </a:rPr>
              <a:t>si</a:t>
            </a:r>
            <a:r>
              <a:rPr lang="en-US" sz="1800" dirty="0">
                <a:solidFill>
                  <a:srgbClr val="FFC000"/>
                </a:solidFill>
              </a:rPr>
              <a:t> pe </a:t>
            </a:r>
            <a:r>
              <a:rPr lang="en-US" sz="1800" dirty="0" err="1">
                <a:solidFill>
                  <a:srgbClr val="FFC000"/>
                </a:solidFill>
              </a:rPr>
              <a:t>toate</a:t>
            </a:r>
            <a:r>
              <a:rPr lang="en-US" sz="1800" dirty="0">
                <a:solidFill>
                  <a:srgbClr val="FFC000"/>
                </a:solidFill>
              </a:rPr>
              <a:t> </a:t>
            </a:r>
            <a:r>
              <a:rPr lang="en-US" sz="1800" dirty="0" err="1">
                <a:solidFill>
                  <a:srgbClr val="FFC000"/>
                </a:solidFill>
              </a:rPr>
              <a:t>nivelele</a:t>
            </a:r>
            <a:r>
              <a:rPr lang="en-US" sz="1800" dirty="0">
                <a:solidFill>
                  <a:srgbClr val="FFC000"/>
                </a:solidFill>
              </a:rPr>
              <a:t> de </a:t>
            </a:r>
            <a:r>
              <a:rPr lang="en-US" sz="1800" dirty="0" err="1">
                <a:solidFill>
                  <a:srgbClr val="FFC000"/>
                </a:solidFill>
              </a:rPr>
              <a:t>educa</a:t>
            </a:r>
            <a:r>
              <a:rPr lang="ro-RO" sz="1800" dirty="0">
                <a:solidFill>
                  <a:srgbClr val="FFC000"/>
                </a:solidFill>
              </a:rPr>
              <a:t>ț</a:t>
            </a:r>
            <a:r>
              <a:rPr lang="en-US" sz="1800" dirty="0" err="1">
                <a:solidFill>
                  <a:srgbClr val="FFC000"/>
                </a:solidFill>
              </a:rPr>
              <a:t>ie</a:t>
            </a:r>
            <a:r>
              <a:rPr lang="en-US" sz="1800" dirty="0">
                <a:solidFill>
                  <a:srgbClr val="FFC000"/>
                </a:solidFill>
              </a:rPr>
              <a:t>. MECTS are </a:t>
            </a:r>
            <a:r>
              <a:rPr lang="en-US" sz="1800" dirty="0" err="1">
                <a:solidFill>
                  <a:srgbClr val="FFC000"/>
                </a:solidFill>
              </a:rPr>
              <a:t>responsabilitatea</a:t>
            </a:r>
            <a:r>
              <a:rPr lang="en-US" sz="1800" dirty="0">
                <a:solidFill>
                  <a:srgbClr val="FFC000"/>
                </a:solidFill>
              </a:rPr>
              <a:t> de a </a:t>
            </a:r>
            <a:r>
              <a:rPr lang="en-US" sz="1800" dirty="0" err="1">
                <a:solidFill>
                  <a:srgbClr val="FFC000"/>
                </a:solidFill>
              </a:rPr>
              <a:t>stabili</a:t>
            </a:r>
            <a:r>
              <a:rPr lang="en-US" sz="1800" dirty="0">
                <a:solidFill>
                  <a:srgbClr val="FFC000"/>
                </a:solidFill>
              </a:rPr>
              <a:t> </a:t>
            </a:r>
            <a:r>
              <a:rPr lang="en-US" sz="1800" dirty="0" err="1">
                <a:solidFill>
                  <a:srgbClr val="FFC000"/>
                </a:solidFill>
              </a:rPr>
              <a:t>si</a:t>
            </a:r>
            <a:r>
              <a:rPr lang="en-US" sz="1800" dirty="0">
                <a:solidFill>
                  <a:srgbClr val="FFC000"/>
                </a:solidFill>
              </a:rPr>
              <a:t> </a:t>
            </a:r>
            <a:r>
              <a:rPr lang="en-US" sz="1800" dirty="0" err="1">
                <a:solidFill>
                  <a:srgbClr val="FFC000"/>
                </a:solidFill>
              </a:rPr>
              <a:t>implementa</a:t>
            </a:r>
            <a:r>
              <a:rPr lang="en-US" sz="1800" dirty="0">
                <a:solidFill>
                  <a:srgbClr val="FFC000"/>
                </a:solidFill>
              </a:rPr>
              <a:t> </a:t>
            </a:r>
            <a:r>
              <a:rPr lang="en-US" sz="1800" dirty="0" err="1">
                <a:solidFill>
                  <a:srgbClr val="FFC000"/>
                </a:solidFill>
              </a:rPr>
              <a:t>politica</a:t>
            </a:r>
            <a:r>
              <a:rPr lang="en-US" sz="1800" dirty="0">
                <a:solidFill>
                  <a:srgbClr val="FFC000"/>
                </a:solidFill>
              </a:rPr>
              <a:t> </a:t>
            </a:r>
            <a:r>
              <a:rPr lang="en-US" sz="1800" dirty="0" err="1">
                <a:solidFill>
                  <a:srgbClr val="FFC000"/>
                </a:solidFill>
              </a:rPr>
              <a:t>educa</a:t>
            </a:r>
            <a:r>
              <a:rPr lang="ro-RO" sz="1800" dirty="0">
                <a:solidFill>
                  <a:srgbClr val="FFC000"/>
                </a:solidFill>
              </a:rPr>
              <a:t>ț</a:t>
            </a:r>
            <a:r>
              <a:rPr lang="en-US" sz="1800" dirty="0" err="1">
                <a:solidFill>
                  <a:srgbClr val="FFC000"/>
                </a:solidFill>
              </a:rPr>
              <a:t>ionala</a:t>
            </a:r>
            <a:r>
              <a:rPr lang="en-US" sz="1800" dirty="0">
                <a:solidFill>
                  <a:srgbClr val="FFC000"/>
                </a:solidFill>
              </a:rPr>
              <a:t> </a:t>
            </a:r>
            <a:r>
              <a:rPr lang="en-US" sz="1800" dirty="0" err="1">
                <a:solidFill>
                  <a:srgbClr val="FFC000"/>
                </a:solidFill>
              </a:rPr>
              <a:t>na</a:t>
            </a:r>
            <a:r>
              <a:rPr lang="ro-RO" sz="1800" dirty="0">
                <a:solidFill>
                  <a:srgbClr val="FFC000"/>
                </a:solidFill>
              </a:rPr>
              <a:t>ț</a:t>
            </a:r>
            <a:r>
              <a:rPr lang="en-US" sz="1800" dirty="0" err="1">
                <a:solidFill>
                  <a:srgbClr val="FFC000"/>
                </a:solidFill>
              </a:rPr>
              <a:t>ionala</a:t>
            </a:r>
            <a:r>
              <a:rPr lang="en-US" sz="1800" dirty="0">
                <a:solidFill>
                  <a:srgbClr val="FFC000"/>
                </a:solidFill>
              </a:rPr>
              <a:t>. </a:t>
            </a:r>
            <a:r>
              <a:rPr lang="en-US" sz="1800" dirty="0" err="1">
                <a:solidFill>
                  <a:srgbClr val="FFC000"/>
                </a:solidFill>
              </a:rPr>
              <a:t>Procesul</a:t>
            </a:r>
            <a:r>
              <a:rPr lang="en-US" sz="1800" dirty="0">
                <a:solidFill>
                  <a:srgbClr val="FFC000"/>
                </a:solidFill>
              </a:rPr>
              <a:t> </a:t>
            </a:r>
            <a:r>
              <a:rPr lang="en-US" sz="1800" dirty="0" err="1">
                <a:solidFill>
                  <a:srgbClr val="FFC000"/>
                </a:solidFill>
              </a:rPr>
              <a:t>decizional</a:t>
            </a:r>
            <a:r>
              <a:rPr lang="en-US" sz="1800" dirty="0">
                <a:solidFill>
                  <a:srgbClr val="FFC000"/>
                </a:solidFill>
              </a:rPr>
              <a:t> la </a:t>
            </a:r>
            <a:r>
              <a:rPr lang="en-US" sz="1800" dirty="0" err="1">
                <a:solidFill>
                  <a:srgbClr val="FFC000"/>
                </a:solidFill>
              </a:rPr>
              <a:t>nivel</a:t>
            </a:r>
            <a:r>
              <a:rPr lang="en-US" sz="1800" dirty="0">
                <a:solidFill>
                  <a:srgbClr val="FFC000"/>
                </a:solidFill>
              </a:rPr>
              <a:t> </a:t>
            </a:r>
            <a:r>
              <a:rPr lang="en-US" sz="1800" dirty="0" err="1">
                <a:solidFill>
                  <a:srgbClr val="FFC000"/>
                </a:solidFill>
              </a:rPr>
              <a:t>na</a:t>
            </a:r>
            <a:r>
              <a:rPr lang="ro-RO" sz="1800" dirty="0">
                <a:solidFill>
                  <a:srgbClr val="FFC000"/>
                </a:solidFill>
              </a:rPr>
              <a:t>ț</a:t>
            </a:r>
            <a:r>
              <a:rPr lang="en-US" sz="1800" dirty="0" err="1">
                <a:solidFill>
                  <a:srgbClr val="FFC000"/>
                </a:solidFill>
              </a:rPr>
              <a:t>ional</a:t>
            </a:r>
            <a:r>
              <a:rPr lang="en-US" sz="1800" dirty="0">
                <a:solidFill>
                  <a:srgbClr val="FFC000"/>
                </a:solidFill>
              </a:rPr>
              <a:t> </a:t>
            </a:r>
            <a:r>
              <a:rPr lang="en-US" sz="1800" dirty="0" err="1">
                <a:solidFill>
                  <a:srgbClr val="FFC000"/>
                </a:solidFill>
              </a:rPr>
              <a:t>este</a:t>
            </a:r>
            <a:r>
              <a:rPr lang="en-US" sz="1800" dirty="0">
                <a:solidFill>
                  <a:srgbClr val="FFC000"/>
                </a:solidFill>
              </a:rPr>
              <a:t> </a:t>
            </a:r>
            <a:r>
              <a:rPr lang="en-US" sz="1800" dirty="0" err="1">
                <a:solidFill>
                  <a:srgbClr val="FFC000"/>
                </a:solidFill>
              </a:rPr>
              <a:t>asistat</a:t>
            </a:r>
            <a:r>
              <a:rPr lang="en-US" sz="1800" dirty="0">
                <a:solidFill>
                  <a:srgbClr val="FFC000"/>
                </a:solidFill>
              </a:rPr>
              <a:t> de </a:t>
            </a:r>
            <a:r>
              <a:rPr lang="en-US" sz="1800" dirty="0" err="1">
                <a:solidFill>
                  <a:srgbClr val="FFC000"/>
                </a:solidFill>
              </a:rPr>
              <a:t>structuri</a:t>
            </a:r>
            <a:r>
              <a:rPr lang="en-US" sz="1800" dirty="0">
                <a:solidFill>
                  <a:srgbClr val="FFC000"/>
                </a:solidFill>
              </a:rPr>
              <a:t> de </a:t>
            </a:r>
            <a:r>
              <a:rPr lang="en-US" sz="1800" dirty="0" err="1">
                <a:solidFill>
                  <a:srgbClr val="FFC000"/>
                </a:solidFill>
              </a:rPr>
              <a:t>exper</a:t>
            </a:r>
            <a:r>
              <a:rPr lang="ro-RO" sz="1800" dirty="0">
                <a:solidFill>
                  <a:srgbClr val="FFC000"/>
                </a:solidFill>
              </a:rPr>
              <a:t>ț</a:t>
            </a:r>
            <a:r>
              <a:rPr lang="en-US" sz="1800" dirty="0" err="1">
                <a:solidFill>
                  <a:srgbClr val="FFC000"/>
                </a:solidFill>
              </a:rPr>
              <a:t>i</a:t>
            </a:r>
            <a:r>
              <a:rPr lang="en-US" sz="1800" dirty="0">
                <a:solidFill>
                  <a:srgbClr val="FFC000"/>
                </a:solidFill>
              </a:rPr>
              <a:t> </a:t>
            </a:r>
            <a:r>
              <a:rPr lang="en-US" sz="1800" dirty="0" err="1">
                <a:solidFill>
                  <a:srgbClr val="FFC000"/>
                </a:solidFill>
              </a:rPr>
              <a:t>si</a:t>
            </a:r>
            <a:r>
              <a:rPr lang="en-US" sz="1800" dirty="0">
                <a:solidFill>
                  <a:srgbClr val="FFC000"/>
                </a:solidFill>
              </a:rPr>
              <a:t> de </a:t>
            </a:r>
            <a:r>
              <a:rPr lang="en-US" sz="1800" dirty="0" err="1">
                <a:solidFill>
                  <a:srgbClr val="FFC000"/>
                </a:solidFill>
              </a:rPr>
              <a:t>organisme</a:t>
            </a:r>
            <a:r>
              <a:rPr lang="en-US" sz="1800" dirty="0">
                <a:solidFill>
                  <a:srgbClr val="FFC000"/>
                </a:solidFill>
              </a:rPr>
              <a:t> consultative </a:t>
            </a:r>
            <a:r>
              <a:rPr lang="en-US" sz="1800" dirty="0" err="1">
                <a:solidFill>
                  <a:srgbClr val="FFC000"/>
                </a:solidFill>
              </a:rPr>
              <a:t>stabilite</a:t>
            </a:r>
            <a:r>
              <a:rPr lang="en-US" sz="1800" dirty="0">
                <a:solidFill>
                  <a:srgbClr val="FFC000"/>
                </a:solidFill>
              </a:rPr>
              <a:t> </a:t>
            </a:r>
            <a:r>
              <a:rPr lang="en-US" sz="1800" dirty="0" err="1">
                <a:solidFill>
                  <a:srgbClr val="FFC000"/>
                </a:solidFill>
              </a:rPr>
              <a:t>prin</a:t>
            </a:r>
            <a:r>
              <a:rPr lang="en-US" sz="1800" dirty="0">
                <a:solidFill>
                  <a:srgbClr val="FFC000"/>
                </a:solidFill>
              </a:rPr>
              <a:t> </a:t>
            </a:r>
            <a:r>
              <a:rPr lang="en-US" sz="1800" dirty="0" err="1">
                <a:solidFill>
                  <a:srgbClr val="FFC000"/>
                </a:solidFill>
              </a:rPr>
              <a:t>lege</a:t>
            </a:r>
            <a:r>
              <a:rPr lang="en-US" sz="1800" dirty="0">
                <a:solidFill>
                  <a:srgbClr val="FFC000"/>
                </a:solidFill>
              </a:rPr>
              <a:t>.</a:t>
            </a:r>
          </a:p>
          <a:p>
            <a:endParaRPr lang="ro-RO" b="1" dirty="0">
              <a:solidFill>
                <a:srgbClr val="FFC000"/>
              </a:solidFill>
            </a:endParaRPr>
          </a:p>
          <a:p>
            <a:endParaRPr lang="ro-RO" b="1" dirty="0">
              <a:solidFill>
                <a:srgbClr val="FFC000"/>
              </a:solidFill>
            </a:endParaRPr>
          </a:p>
          <a:p>
            <a:pPr eaLnBrk="1" fontAlgn="auto" hangingPunct="1">
              <a:spcAft>
                <a:spcPts val="0"/>
              </a:spcAft>
              <a:buFont typeface="Arial" panose="020B0604020202020204" pitchFamily="34" charset="0"/>
              <a:buNone/>
              <a:defRPr/>
            </a:pPr>
            <a:r>
              <a:rPr lang="en-US" sz="1800" dirty="0">
                <a:solidFill>
                  <a:srgbClr val="FFC000"/>
                </a:solidFill>
              </a:rPr>
              <a:t>Pe plan local </a:t>
            </a:r>
            <a:r>
              <a:rPr lang="en-US" sz="1800" dirty="0" err="1">
                <a:solidFill>
                  <a:srgbClr val="FFC000"/>
                </a:solidFill>
              </a:rPr>
              <a:t>Inspectoratele</a:t>
            </a:r>
            <a:r>
              <a:rPr lang="en-US" sz="1800" dirty="0">
                <a:solidFill>
                  <a:srgbClr val="FFC000"/>
                </a:solidFill>
              </a:rPr>
              <a:t> </a:t>
            </a:r>
            <a:r>
              <a:rPr lang="en-US" sz="1800" dirty="0" err="1">
                <a:solidFill>
                  <a:srgbClr val="FFC000"/>
                </a:solidFill>
              </a:rPr>
              <a:t>Scolare</a:t>
            </a:r>
            <a:r>
              <a:rPr lang="en-US" sz="1800" dirty="0">
                <a:solidFill>
                  <a:srgbClr val="FFC000"/>
                </a:solidFill>
              </a:rPr>
              <a:t> </a:t>
            </a:r>
            <a:r>
              <a:rPr lang="en-US" sz="1800" dirty="0" err="1">
                <a:solidFill>
                  <a:srgbClr val="FFC000"/>
                </a:solidFill>
              </a:rPr>
              <a:t>Judetene</a:t>
            </a:r>
            <a:r>
              <a:rPr lang="en-US" sz="1800" dirty="0">
                <a:solidFill>
                  <a:srgbClr val="FFC000"/>
                </a:solidFill>
              </a:rPr>
              <a:t> ac</a:t>
            </a:r>
            <a:r>
              <a:rPr lang="ro-RO" sz="1800" dirty="0">
                <a:solidFill>
                  <a:srgbClr val="FFC000"/>
                </a:solidFill>
              </a:rPr>
              <a:t>ț</a:t>
            </a:r>
            <a:r>
              <a:rPr lang="en-US" sz="1800" dirty="0" err="1">
                <a:solidFill>
                  <a:srgbClr val="FFC000"/>
                </a:solidFill>
              </a:rPr>
              <a:t>ioneaza</a:t>
            </a:r>
            <a:r>
              <a:rPr lang="en-US" sz="1800" dirty="0">
                <a:solidFill>
                  <a:srgbClr val="FFC000"/>
                </a:solidFill>
              </a:rPr>
              <a:t> ca </a:t>
            </a:r>
            <a:r>
              <a:rPr lang="en-US" sz="1800" dirty="0" err="1">
                <a:solidFill>
                  <a:srgbClr val="FFC000"/>
                </a:solidFill>
              </a:rPr>
              <a:t>organe</a:t>
            </a:r>
            <a:r>
              <a:rPr lang="en-US" sz="1800" dirty="0">
                <a:solidFill>
                  <a:srgbClr val="FFC000"/>
                </a:solidFill>
              </a:rPr>
              <a:t> </a:t>
            </a:r>
            <a:r>
              <a:rPr lang="en-US" sz="1800" dirty="0" err="1">
                <a:solidFill>
                  <a:srgbClr val="FFC000"/>
                </a:solidFill>
              </a:rPr>
              <a:t>descentralizate</a:t>
            </a:r>
            <a:r>
              <a:rPr lang="en-US" sz="1800" dirty="0">
                <a:solidFill>
                  <a:srgbClr val="FFC000"/>
                </a:solidFill>
              </a:rPr>
              <a:t> de </a:t>
            </a:r>
            <a:r>
              <a:rPr lang="en-US" sz="1800" dirty="0" err="1">
                <a:solidFill>
                  <a:srgbClr val="FFC000"/>
                </a:solidFill>
              </a:rPr>
              <a:t>specialitate</a:t>
            </a:r>
            <a:r>
              <a:rPr lang="en-US" sz="1800" dirty="0">
                <a:solidFill>
                  <a:srgbClr val="FFC000"/>
                </a:solidFill>
              </a:rPr>
              <a:t> la </a:t>
            </a:r>
            <a:r>
              <a:rPr lang="en-US" sz="1800" dirty="0" err="1">
                <a:solidFill>
                  <a:srgbClr val="FFC000"/>
                </a:solidFill>
              </a:rPr>
              <a:t>nivel</a:t>
            </a:r>
            <a:r>
              <a:rPr lang="en-US" sz="1800" dirty="0">
                <a:solidFill>
                  <a:srgbClr val="FFC000"/>
                </a:solidFill>
              </a:rPr>
              <a:t> </a:t>
            </a:r>
            <a:r>
              <a:rPr lang="en-US" sz="1800" dirty="0" err="1">
                <a:solidFill>
                  <a:srgbClr val="FFC000"/>
                </a:solidFill>
              </a:rPr>
              <a:t>jude</a:t>
            </a:r>
            <a:r>
              <a:rPr lang="ro-RO" sz="1800" dirty="0">
                <a:solidFill>
                  <a:srgbClr val="FFC000"/>
                </a:solidFill>
              </a:rPr>
              <a:t>ț</a:t>
            </a:r>
            <a:r>
              <a:rPr lang="en-US" sz="1800" dirty="0" err="1">
                <a:solidFill>
                  <a:srgbClr val="FFC000"/>
                </a:solidFill>
              </a:rPr>
              <a:t>ean</a:t>
            </a:r>
            <a:endParaRPr lang="en-US" sz="1800" dirty="0">
              <a:solidFill>
                <a:srgbClr val="FFC000"/>
              </a:solidFill>
            </a:endParaRPr>
          </a:p>
          <a:p>
            <a:pPr eaLnBrk="1" fontAlgn="auto" hangingPunct="1">
              <a:spcAft>
                <a:spcPts val="0"/>
              </a:spcAft>
              <a:buFont typeface="Arial" panose="020B0604020202020204" pitchFamily="34" charset="0"/>
              <a:buNone/>
              <a:defRPr/>
            </a:pPr>
            <a:r>
              <a:rPr lang="en-US" sz="1800" dirty="0" err="1">
                <a:solidFill>
                  <a:srgbClr val="FFC000"/>
                </a:solidFill>
              </a:rPr>
              <a:t>Unitatile</a:t>
            </a:r>
            <a:r>
              <a:rPr lang="en-US" sz="1800" dirty="0">
                <a:solidFill>
                  <a:srgbClr val="FFC000"/>
                </a:solidFill>
              </a:rPr>
              <a:t> </a:t>
            </a:r>
            <a:r>
              <a:rPr lang="ro-RO" dirty="0">
                <a:solidFill>
                  <a:srgbClr val="FFC000"/>
                </a:solidFill>
              </a:rPr>
              <a:t>ș</a:t>
            </a:r>
            <a:r>
              <a:rPr lang="en-US" sz="1800" dirty="0" err="1">
                <a:solidFill>
                  <a:srgbClr val="FFC000"/>
                </a:solidFill>
              </a:rPr>
              <a:t>colare</a:t>
            </a:r>
            <a:r>
              <a:rPr lang="en-US" sz="1800" dirty="0">
                <a:solidFill>
                  <a:srgbClr val="FFC000"/>
                </a:solidFill>
              </a:rPr>
              <a:t>  sunt </a:t>
            </a:r>
            <a:r>
              <a:rPr lang="en-US" sz="1800" dirty="0" err="1">
                <a:solidFill>
                  <a:srgbClr val="FFC000"/>
                </a:solidFill>
              </a:rPr>
              <a:t>conduse</a:t>
            </a:r>
            <a:r>
              <a:rPr lang="en-US" sz="1800" dirty="0">
                <a:solidFill>
                  <a:srgbClr val="FFC000"/>
                </a:solidFill>
              </a:rPr>
              <a:t> de CA format din 7,9,13 </a:t>
            </a:r>
            <a:r>
              <a:rPr lang="en-US" sz="1800" dirty="0" err="1">
                <a:solidFill>
                  <a:srgbClr val="FFC000"/>
                </a:solidFill>
              </a:rPr>
              <a:t>membri</a:t>
            </a:r>
            <a:r>
              <a:rPr lang="en-US" sz="1800" dirty="0">
                <a:solidFill>
                  <a:srgbClr val="FFC000"/>
                </a:solidFill>
              </a:rPr>
              <a:t> </a:t>
            </a:r>
            <a:r>
              <a:rPr lang="en-US" sz="1800" dirty="0" err="1">
                <a:solidFill>
                  <a:srgbClr val="FFC000"/>
                </a:solidFill>
              </a:rPr>
              <a:t>si</a:t>
            </a:r>
            <a:r>
              <a:rPr lang="en-US" sz="1800" dirty="0">
                <a:solidFill>
                  <a:srgbClr val="FFC000"/>
                </a:solidFill>
              </a:rPr>
              <a:t> </a:t>
            </a:r>
            <a:r>
              <a:rPr lang="en-US" sz="1800" dirty="0" err="1">
                <a:solidFill>
                  <a:srgbClr val="FFC000"/>
                </a:solidFill>
              </a:rPr>
              <a:t>condus</a:t>
            </a:r>
            <a:r>
              <a:rPr lang="en-US" sz="1800" dirty="0">
                <a:solidFill>
                  <a:srgbClr val="FFC000"/>
                </a:solidFill>
              </a:rPr>
              <a:t> de un pre</a:t>
            </a:r>
            <a:r>
              <a:rPr lang="ro-RO" sz="1800" dirty="0">
                <a:solidFill>
                  <a:srgbClr val="FFC000"/>
                </a:solidFill>
              </a:rPr>
              <a:t>ș</a:t>
            </a:r>
            <a:r>
              <a:rPr lang="en-US" sz="1800" dirty="0" err="1">
                <a:solidFill>
                  <a:srgbClr val="FFC000"/>
                </a:solidFill>
              </a:rPr>
              <a:t>edinte</a:t>
            </a:r>
            <a:r>
              <a:rPr lang="en-US" sz="1800" dirty="0">
                <a:solidFill>
                  <a:srgbClr val="FFC000"/>
                </a:solidFill>
              </a:rPr>
              <a:t>. </a:t>
            </a:r>
            <a:r>
              <a:rPr lang="en-US" sz="1800" dirty="0" err="1">
                <a:solidFill>
                  <a:srgbClr val="FFC000"/>
                </a:solidFill>
              </a:rPr>
              <a:t>Atribu</a:t>
            </a:r>
            <a:r>
              <a:rPr lang="ro-RO" sz="1800" dirty="0">
                <a:solidFill>
                  <a:srgbClr val="FFC000"/>
                </a:solidFill>
              </a:rPr>
              <a:t>ț</a:t>
            </a:r>
            <a:r>
              <a:rPr lang="en-US" sz="1800" dirty="0" err="1">
                <a:solidFill>
                  <a:srgbClr val="FFC000"/>
                </a:solidFill>
              </a:rPr>
              <a:t>iile</a:t>
            </a:r>
            <a:r>
              <a:rPr lang="en-US" sz="1800" dirty="0">
                <a:solidFill>
                  <a:srgbClr val="FFC000"/>
                </a:solidFill>
              </a:rPr>
              <a:t> CA sunt </a:t>
            </a:r>
            <a:r>
              <a:rPr lang="en-US" sz="1800" b="1" dirty="0" err="1">
                <a:solidFill>
                  <a:srgbClr val="FFC000"/>
                </a:solidFill>
              </a:rPr>
              <a:t>asumarea</a:t>
            </a:r>
            <a:r>
              <a:rPr lang="en-US" sz="1800" b="1" dirty="0">
                <a:solidFill>
                  <a:srgbClr val="FFC000"/>
                </a:solidFill>
              </a:rPr>
              <a:t> publica  </a:t>
            </a:r>
            <a:r>
              <a:rPr lang="en-US" sz="1800" dirty="0" err="1">
                <a:solidFill>
                  <a:srgbClr val="FFC000"/>
                </a:solidFill>
              </a:rPr>
              <a:t>pentru</a:t>
            </a:r>
            <a:r>
              <a:rPr lang="en-US" sz="1800" dirty="0">
                <a:solidFill>
                  <a:srgbClr val="FFC000"/>
                </a:solidFill>
              </a:rPr>
              <a:t> </a:t>
            </a:r>
            <a:r>
              <a:rPr lang="en-US" sz="1800" dirty="0" err="1">
                <a:solidFill>
                  <a:srgbClr val="FFC000"/>
                </a:solidFill>
              </a:rPr>
              <a:t>performan</a:t>
            </a:r>
            <a:r>
              <a:rPr lang="ro-RO" sz="1800" dirty="0">
                <a:solidFill>
                  <a:srgbClr val="FFC000"/>
                </a:solidFill>
              </a:rPr>
              <a:t>ț</a:t>
            </a:r>
            <a:r>
              <a:rPr lang="en-US" sz="1800" dirty="0" err="1">
                <a:solidFill>
                  <a:srgbClr val="FFC000"/>
                </a:solidFill>
              </a:rPr>
              <a:t>ele</a:t>
            </a:r>
            <a:r>
              <a:rPr lang="en-US" sz="1800" dirty="0">
                <a:solidFill>
                  <a:srgbClr val="FFC000"/>
                </a:solidFill>
              </a:rPr>
              <a:t> </a:t>
            </a:r>
            <a:r>
              <a:rPr lang="en-US" sz="1800" dirty="0" err="1">
                <a:solidFill>
                  <a:srgbClr val="FFC000"/>
                </a:solidFill>
              </a:rPr>
              <a:t>unita</a:t>
            </a:r>
            <a:r>
              <a:rPr lang="ro-RO" sz="1800" dirty="0">
                <a:solidFill>
                  <a:srgbClr val="FFC000"/>
                </a:solidFill>
              </a:rPr>
              <a:t>ț</a:t>
            </a:r>
            <a:r>
              <a:rPr lang="en-US" sz="1800" dirty="0">
                <a:solidFill>
                  <a:srgbClr val="FFC000"/>
                </a:solidFill>
              </a:rPr>
              <a:t>ii </a:t>
            </a:r>
            <a:r>
              <a:rPr lang="ro-RO" dirty="0">
                <a:solidFill>
                  <a:srgbClr val="FFC000"/>
                </a:solidFill>
              </a:rPr>
              <a:t>ș</a:t>
            </a:r>
            <a:r>
              <a:rPr lang="en-US" sz="1800" dirty="0" err="1">
                <a:solidFill>
                  <a:srgbClr val="FFC000"/>
                </a:solidFill>
              </a:rPr>
              <a:t>colare</a:t>
            </a:r>
            <a:r>
              <a:rPr lang="en-US" sz="1800" dirty="0">
                <a:solidFill>
                  <a:srgbClr val="FFC000"/>
                </a:solidFill>
              </a:rPr>
              <a:t>, al</a:t>
            </a:r>
            <a:r>
              <a:rPr lang="ro-RO" sz="1800" dirty="0">
                <a:solidFill>
                  <a:srgbClr val="FFC000"/>
                </a:solidFill>
              </a:rPr>
              <a:t>ă</a:t>
            </a:r>
            <a:r>
              <a:rPr lang="en-US" sz="1800" dirty="0" err="1">
                <a:solidFill>
                  <a:srgbClr val="FFC000"/>
                </a:solidFill>
              </a:rPr>
              <a:t>turi</a:t>
            </a:r>
            <a:r>
              <a:rPr lang="en-US" sz="1800" dirty="0">
                <a:solidFill>
                  <a:srgbClr val="FFC000"/>
                </a:solidFill>
              </a:rPr>
              <a:t> de director.</a:t>
            </a:r>
            <a:endParaRPr lang="en-US" sz="1800" b="1" dirty="0">
              <a:solidFill>
                <a:srgbClr val="FFC000"/>
              </a:solidFill>
            </a:endParaRPr>
          </a:p>
          <a:p>
            <a:endParaRPr lang="ro-RO" b="1" dirty="0">
              <a:solidFill>
                <a:srgbClr val="FFC000"/>
              </a:solidFill>
            </a:endParaRPr>
          </a:p>
          <a:p>
            <a:endParaRPr lang="ro-RO" b="1" dirty="0"/>
          </a:p>
          <a:p>
            <a:endParaRPr lang="ro-RO" b="1" dirty="0"/>
          </a:p>
          <a:p>
            <a:endParaRPr lang="ro-RO" b="1" dirty="0"/>
          </a:p>
          <a:p>
            <a:endParaRPr lang="ro-RO" b="1" dirty="0"/>
          </a:p>
        </p:txBody>
      </p:sp>
      <p:sp>
        <p:nvSpPr>
          <p:cNvPr id="4" name="TextBox 3">
            <a:extLst>
              <a:ext uri="{FF2B5EF4-FFF2-40B4-BE49-F238E27FC236}">
                <a16:creationId xmlns:a16="http://schemas.microsoft.com/office/drawing/2014/main" id="{39A045AC-4463-437B-A019-713322D8665F}"/>
              </a:ext>
            </a:extLst>
          </p:cNvPr>
          <p:cNvSpPr txBox="1"/>
          <p:nvPr/>
        </p:nvSpPr>
        <p:spPr>
          <a:xfrm>
            <a:off x="6096000" y="402337"/>
            <a:ext cx="5672328" cy="5909310"/>
          </a:xfrm>
          <a:prstGeom prst="rect">
            <a:avLst/>
          </a:prstGeom>
          <a:noFill/>
        </p:spPr>
        <p:txBody>
          <a:bodyPr wrap="square" rtlCol="0">
            <a:spAutoFit/>
          </a:bodyPr>
          <a:lstStyle/>
          <a:p>
            <a:pPr algn="just" eaLnBrk="1" fontAlgn="auto" hangingPunct="1">
              <a:spcAft>
                <a:spcPts val="0"/>
              </a:spcAft>
              <a:buFont typeface="Arial" panose="020B0604020202020204" pitchFamily="34" charset="0"/>
              <a:buNone/>
              <a:defRPr/>
            </a:pPr>
            <a:r>
              <a:rPr lang="ro-RO" sz="1800" b="1" dirty="0"/>
              <a:t>Italia</a:t>
            </a:r>
          </a:p>
          <a:p>
            <a:pPr algn="just" eaLnBrk="1" fontAlgn="auto" hangingPunct="1">
              <a:spcAft>
                <a:spcPts val="0"/>
              </a:spcAft>
              <a:buFont typeface="Arial" panose="020B0604020202020204" pitchFamily="34" charset="0"/>
              <a:buNone/>
              <a:defRPr/>
            </a:pPr>
            <a:endParaRPr lang="ro-RO" dirty="0"/>
          </a:p>
          <a:p>
            <a:pPr algn="just" eaLnBrk="1" fontAlgn="auto" hangingPunct="1">
              <a:spcAft>
                <a:spcPts val="0"/>
              </a:spcAft>
              <a:buFont typeface="Arial" panose="020B0604020202020204" pitchFamily="34" charset="0"/>
              <a:buNone/>
              <a:defRPr/>
            </a:pPr>
            <a:r>
              <a:rPr lang="en-US" sz="1800" dirty="0" err="1">
                <a:solidFill>
                  <a:srgbClr val="FFC000"/>
                </a:solidFill>
              </a:rPr>
              <a:t>Responsabilitatea</a:t>
            </a:r>
            <a:r>
              <a:rPr lang="en-US" sz="1800" dirty="0">
                <a:solidFill>
                  <a:srgbClr val="FFC000"/>
                </a:solidFill>
              </a:rPr>
              <a:t> </a:t>
            </a:r>
            <a:r>
              <a:rPr lang="en-US" sz="1800" dirty="0" err="1">
                <a:solidFill>
                  <a:srgbClr val="FFC000"/>
                </a:solidFill>
              </a:rPr>
              <a:t>pentru</a:t>
            </a:r>
            <a:r>
              <a:rPr lang="en-US" sz="1800" dirty="0">
                <a:solidFill>
                  <a:srgbClr val="FFC000"/>
                </a:solidFill>
              </a:rPr>
              <a:t> </a:t>
            </a:r>
            <a:r>
              <a:rPr lang="en-US" sz="1800" dirty="0" err="1">
                <a:solidFill>
                  <a:srgbClr val="FFC000"/>
                </a:solidFill>
              </a:rPr>
              <a:t>educa</a:t>
            </a:r>
            <a:r>
              <a:rPr lang="ro-RO" dirty="0">
                <a:solidFill>
                  <a:srgbClr val="FFC000"/>
                </a:solidFill>
              </a:rPr>
              <a:t>ț</a:t>
            </a:r>
            <a:r>
              <a:rPr lang="en-US" sz="1800" dirty="0" err="1">
                <a:solidFill>
                  <a:srgbClr val="FFC000"/>
                </a:solidFill>
              </a:rPr>
              <a:t>ia</a:t>
            </a:r>
            <a:r>
              <a:rPr lang="en-US" sz="1800" dirty="0">
                <a:solidFill>
                  <a:srgbClr val="FFC000"/>
                </a:solidFill>
              </a:rPr>
              <a:t> in </a:t>
            </a:r>
            <a:r>
              <a:rPr lang="ro-RO" dirty="0">
                <a:solidFill>
                  <a:srgbClr val="FFC000"/>
                </a:solidFill>
              </a:rPr>
              <a:t>ș</a:t>
            </a:r>
            <a:r>
              <a:rPr lang="en-US" sz="1800" dirty="0">
                <a:solidFill>
                  <a:srgbClr val="FFC000"/>
                </a:solidFill>
              </a:rPr>
              <a:t>coli </a:t>
            </a:r>
            <a:r>
              <a:rPr lang="en-US" sz="1800" dirty="0" err="1">
                <a:solidFill>
                  <a:srgbClr val="FFC000"/>
                </a:solidFill>
              </a:rPr>
              <a:t>este</a:t>
            </a:r>
            <a:r>
              <a:rPr lang="en-US" sz="1800" dirty="0">
                <a:solidFill>
                  <a:srgbClr val="FFC000"/>
                </a:solidFill>
              </a:rPr>
              <a:t> a </a:t>
            </a:r>
            <a:r>
              <a:rPr lang="en-US" sz="1800" dirty="0" err="1">
                <a:solidFill>
                  <a:srgbClr val="FFC000"/>
                </a:solidFill>
              </a:rPr>
              <a:t>Ministerului</a:t>
            </a:r>
            <a:r>
              <a:rPr lang="en-US" sz="1800" dirty="0">
                <a:solidFill>
                  <a:srgbClr val="FFC000"/>
                </a:solidFill>
              </a:rPr>
              <a:t> </a:t>
            </a:r>
            <a:r>
              <a:rPr lang="en-US" sz="1800" dirty="0" err="1">
                <a:solidFill>
                  <a:srgbClr val="FFC000"/>
                </a:solidFill>
              </a:rPr>
              <a:t>Educatiei</a:t>
            </a:r>
            <a:r>
              <a:rPr lang="en-US" sz="1800" dirty="0">
                <a:solidFill>
                  <a:srgbClr val="FFC000"/>
                </a:solidFill>
              </a:rPr>
              <a:t>, </a:t>
            </a:r>
            <a:r>
              <a:rPr lang="en-US" sz="1800" dirty="0" err="1">
                <a:solidFill>
                  <a:srgbClr val="FFC000"/>
                </a:solidFill>
              </a:rPr>
              <a:t>Universitatii</a:t>
            </a:r>
            <a:r>
              <a:rPr lang="en-US" sz="1800" dirty="0">
                <a:solidFill>
                  <a:srgbClr val="FFC000"/>
                </a:solidFill>
              </a:rPr>
              <a:t> </a:t>
            </a:r>
            <a:r>
              <a:rPr lang="en-US" sz="1800" dirty="0" err="1">
                <a:solidFill>
                  <a:srgbClr val="FFC000"/>
                </a:solidFill>
              </a:rPr>
              <a:t>si</a:t>
            </a:r>
            <a:r>
              <a:rPr lang="en-US" sz="1800" dirty="0">
                <a:solidFill>
                  <a:srgbClr val="FFC000"/>
                </a:solidFill>
              </a:rPr>
              <a:t> </a:t>
            </a:r>
            <a:r>
              <a:rPr lang="en-US" sz="1800" dirty="0" err="1">
                <a:solidFill>
                  <a:srgbClr val="FFC000"/>
                </a:solidFill>
              </a:rPr>
              <a:t>Cercetarii</a:t>
            </a:r>
            <a:r>
              <a:rPr lang="en-US" sz="1800" dirty="0">
                <a:solidFill>
                  <a:srgbClr val="FFC000"/>
                </a:solidFill>
              </a:rPr>
              <a:t> (</a:t>
            </a:r>
            <a:r>
              <a:rPr lang="en-US" sz="1800" dirty="0" err="1">
                <a:solidFill>
                  <a:srgbClr val="FFC000"/>
                </a:solidFill>
              </a:rPr>
              <a:t>Ministero</a:t>
            </a:r>
            <a:r>
              <a:rPr lang="en-US" sz="1800" dirty="0">
                <a:solidFill>
                  <a:srgbClr val="FFC000"/>
                </a:solidFill>
              </a:rPr>
              <a:t> </a:t>
            </a:r>
            <a:r>
              <a:rPr lang="en-US" sz="1800" dirty="0" err="1">
                <a:solidFill>
                  <a:srgbClr val="FFC000"/>
                </a:solidFill>
              </a:rPr>
              <a:t>dell’Istruzione</a:t>
            </a:r>
            <a:r>
              <a:rPr lang="en-US" sz="1800" dirty="0">
                <a:solidFill>
                  <a:srgbClr val="FFC000"/>
                </a:solidFill>
              </a:rPr>
              <a:t> </a:t>
            </a:r>
            <a:r>
              <a:rPr lang="en-US" sz="1800" dirty="0" err="1">
                <a:solidFill>
                  <a:srgbClr val="FFC000"/>
                </a:solidFill>
              </a:rPr>
              <a:t>dell’Universita</a:t>
            </a:r>
            <a:r>
              <a:rPr lang="en-US" sz="1800" dirty="0">
                <a:solidFill>
                  <a:srgbClr val="FFC000"/>
                </a:solidFill>
              </a:rPr>
              <a:t> e </a:t>
            </a:r>
            <a:r>
              <a:rPr lang="en-US" sz="1800" dirty="0" err="1">
                <a:solidFill>
                  <a:srgbClr val="FFC000"/>
                </a:solidFill>
              </a:rPr>
              <a:t>della</a:t>
            </a:r>
            <a:r>
              <a:rPr lang="en-US" sz="1800" dirty="0">
                <a:solidFill>
                  <a:srgbClr val="FFC000"/>
                </a:solidFill>
              </a:rPr>
              <a:t> </a:t>
            </a:r>
            <a:r>
              <a:rPr lang="en-US" sz="1800" dirty="0" err="1">
                <a:solidFill>
                  <a:srgbClr val="FFC000"/>
                </a:solidFill>
              </a:rPr>
              <a:t>Richerca</a:t>
            </a:r>
            <a:r>
              <a:rPr lang="en-US" sz="1800" dirty="0">
                <a:solidFill>
                  <a:srgbClr val="FFC000"/>
                </a:solidFill>
              </a:rPr>
              <a:t>), </a:t>
            </a:r>
            <a:r>
              <a:rPr lang="en-US" sz="1800" dirty="0" err="1">
                <a:solidFill>
                  <a:srgbClr val="FFC000"/>
                </a:solidFill>
              </a:rPr>
              <a:t>dar</a:t>
            </a:r>
            <a:r>
              <a:rPr lang="en-US" sz="1800" dirty="0">
                <a:solidFill>
                  <a:srgbClr val="FFC000"/>
                </a:solidFill>
              </a:rPr>
              <a:t> </a:t>
            </a:r>
            <a:r>
              <a:rPr lang="en-US" sz="1800" dirty="0" err="1">
                <a:solidFill>
                  <a:srgbClr val="FFC000"/>
                </a:solidFill>
              </a:rPr>
              <a:t>poate</a:t>
            </a:r>
            <a:r>
              <a:rPr lang="en-US" sz="1800" dirty="0">
                <a:solidFill>
                  <a:srgbClr val="FFC000"/>
                </a:solidFill>
              </a:rPr>
              <a:t> </a:t>
            </a:r>
            <a:r>
              <a:rPr lang="en-US" sz="1800" dirty="0" err="1">
                <a:solidFill>
                  <a:srgbClr val="FFC000"/>
                </a:solidFill>
              </a:rPr>
              <a:t>delega</a:t>
            </a:r>
            <a:r>
              <a:rPr lang="en-US" sz="1800" dirty="0">
                <a:solidFill>
                  <a:srgbClr val="FFC000"/>
                </a:solidFill>
              </a:rPr>
              <a:t> </a:t>
            </a:r>
            <a:r>
              <a:rPr lang="en-US" sz="1800" dirty="0" err="1">
                <a:solidFill>
                  <a:srgbClr val="FFC000"/>
                </a:solidFill>
              </a:rPr>
              <a:t>responsabilit</a:t>
            </a:r>
            <a:r>
              <a:rPr lang="ro-RO" sz="1800" dirty="0">
                <a:solidFill>
                  <a:srgbClr val="FFC000"/>
                </a:solidFill>
              </a:rPr>
              <a:t>ă</a:t>
            </a:r>
            <a:r>
              <a:rPr lang="ro-RO" dirty="0">
                <a:solidFill>
                  <a:srgbClr val="FFC000"/>
                </a:solidFill>
              </a:rPr>
              <a:t>ț</a:t>
            </a:r>
            <a:r>
              <a:rPr lang="en-US" sz="1800" dirty="0" err="1">
                <a:solidFill>
                  <a:srgbClr val="FFC000"/>
                </a:solidFill>
              </a:rPr>
              <a:t>i</a:t>
            </a:r>
            <a:r>
              <a:rPr lang="en-US" sz="1800" dirty="0">
                <a:solidFill>
                  <a:srgbClr val="FFC000"/>
                </a:solidFill>
              </a:rPr>
              <a:t> in </a:t>
            </a:r>
            <a:r>
              <a:rPr lang="en-US" sz="1800" dirty="0" err="1">
                <a:solidFill>
                  <a:srgbClr val="FFC000"/>
                </a:solidFill>
              </a:rPr>
              <a:t>provincii</a:t>
            </a:r>
            <a:r>
              <a:rPr lang="en-US" sz="1800" dirty="0">
                <a:solidFill>
                  <a:srgbClr val="FFC000"/>
                </a:solidFill>
              </a:rPr>
              <a:t> </a:t>
            </a:r>
            <a:r>
              <a:rPr lang="en-US" sz="1800" dirty="0" err="1">
                <a:solidFill>
                  <a:srgbClr val="FFC000"/>
                </a:solidFill>
              </a:rPr>
              <a:t>si</a:t>
            </a:r>
            <a:r>
              <a:rPr lang="en-US" sz="1800" dirty="0">
                <a:solidFill>
                  <a:srgbClr val="FFC000"/>
                </a:solidFill>
              </a:rPr>
              <a:t> </a:t>
            </a:r>
            <a:r>
              <a:rPr lang="en-US" sz="1800" dirty="0" err="1">
                <a:solidFill>
                  <a:srgbClr val="FFC000"/>
                </a:solidFill>
              </a:rPr>
              <a:t>regiuni</a:t>
            </a:r>
            <a:r>
              <a:rPr lang="en-US" sz="1800" dirty="0">
                <a:solidFill>
                  <a:srgbClr val="FFC000"/>
                </a:solidFill>
              </a:rPr>
              <a:t>. </a:t>
            </a:r>
            <a:r>
              <a:rPr lang="ro-RO" sz="1600" dirty="0">
                <a:solidFill>
                  <a:srgbClr val="FFC000"/>
                </a:solidFill>
              </a:rPr>
              <a:t>Î</a:t>
            </a:r>
            <a:r>
              <a:rPr lang="en-US" sz="1800" dirty="0">
                <a:solidFill>
                  <a:srgbClr val="FFC000"/>
                </a:solidFill>
              </a:rPr>
              <a:t>n </a:t>
            </a:r>
            <a:r>
              <a:rPr lang="en-US" sz="1800" dirty="0" err="1">
                <a:solidFill>
                  <a:srgbClr val="FFC000"/>
                </a:solidFill>
              </a:rPr>
              <a:t>concordan</a:t>
            </a:r>
            <a:r>
              <a:rPr lang="ro-RO" sz="1800" dirty="0">
                <a:solidFill>
                  <a:srgbClr val="FFC000"/>
                </a:solidFill>
              </a:rPr>
              <a:t>ț</a:t>
            </a:r>
            <a:r>
              <a:rPr lang="en-US" sz="1800" dirty="0">
                <a:solidFill>
                  <a:srgbClr val="FFC000"/>
                </a:solidFill>
              </a:rPr>
              <a:t>a cu </a:t>
            </a:r>
            <a:r>
              <a:rPr lang="en-US" sz="1800" dirty="0" err="1">
                <a:solidFill>
                  <a:srgbClr val="FFC000"/>
                </a:solidFill>
              </a:rPr>
              <a:t>Legea</a:t>
            </a:r>
            <a:r>
              <a:rPr lang="en-US" sz="1800" dirty="0">
                <a:solidFill>
                  <a:srgbClr val="FFC000"/>
                </a:solidFill>
              </a:rPr>
              <a:t> Nr. 59/15 </a:t>
            </a:r>
            <a:r>
              <a:rPr lang="en-US" sz="1800" dirty="0" err="1">
                <a:solidFill>
                  <a:srgbClr val="FFC000"/>
                </a:solidFill>
              </a:rPr>
              <a:t>martie</a:t>
            </a:r>
            <a:r>
              <a:rPr lang="en-US" sz="1800" dirty="0">
                <a:solidFill>
                  <a:srgbClr val="FFC000"/>
                </a:solidFill>
              </a:rPr>
              <a:t> 1997 </a:t>
            </a:r>
            <a:r>
              <a:rPr lang="en-US" sz="1800" dirty="0" err="1">
                <a:solidFill>
                  <a:srgbClr val="FFC000"/>
                </a:solidFill>
              </a:rPr>
              <a:t>si</a:t>
            </a:r>
            <a:r>
              <a:rPr lang="en-US" sz="1800" dirty="0">
                <a:solidFill>
                  <a:srgbClr val="FFC000"/>
                </a:solidFill>
              </a:rPr>
              <a:t> </a:t>
            </a:r>
            <a:r>
              <a:rPr lang="en-US" sz="1800" dirty="0" err="1">
                <a:solidFill>
                  <a:srgbClr val="FFC000"/>
                </a:solidFill>
              </a:rPr>
              <a:t>Decretul</a:t>
            </a:r>
            <a:r>
              <a:rPr lang="en-US" sz="1800" dirty="0">
                <a:solidFill>
                  <a:srgbClr val="FFC000"/>
                </a:solidFill>
              </a:rPr>
              <a:t> ( DPR 275/1999), </a:t>
            </a:r>
            <a:r>
              <a:rPr lang="ro-RO" dirty="0">
                <a:solidFill>
                  <a:srgbClr val="FFC000"/>
                </a:solidFill>
              </a:rPr>
              <a:t>ș</a:t>
            </a:r>
            <a:r>
              <a:rPr lang="en-US" sz="1800" dirty="0" err="1">
                <a:solidFill>
                  <a:srgbClr val="FFC000"/>
                </a:solidFill>
              </a:rPr>
              <a:t>colile</a:t>
            </a:r>
            <a:r>
              <a:rPr lang="en-US" sz="1800" dirty="0">
                <a:solidFill>
                  <a:srgbClr val="FFC000"/>
                </a:solidFill>
              </a:rPr>
              <a:t> au </a:t>
            </a:r>
            <a:r>
              <a:rPr lang="en-US" sz="1800" dirty="0" err="1">
                <a:solidFill>
                  <a:srgbClr val="FFC000"/>
                </a:solidFill>
              </a:rPr>
              <a:t>garantat</a:t>
            </a:r>
            <a:r>
              <a:rPr lang="ro-RO" sz="1800" dirty="0">
                <a:solidFill>
                  <a:srgbClr val="FFC000"/>
                </a:solidFill>
              </a:rPr>
              <a:t>ă</a:t>
            </a:r>
            <a:r>
              <a:rPr lang="en-US" sz="1800" dirty="0">
                <a:solidFill>
                  <a:srgbClr val="FFC000"/>
                </a:solidFill>
              </a:rPr>
              <a:t> </a:t>
            </a:r>
            <a:r>
              <a:rPr lang="en-US" sz="1800" dirty="0" err="1">
                <a:solidFill>
                  <a:srgbClr val="FFC000"/>
                </a:solidFill>
              </a:rPr>
              <a:t>autonomia</a:t>
            </a:r>
            <a:r>
              <a:rPr lang="en-US" sz="1800" dirty="0">
                <a:solidFill>
                  <a:srgbClr val="FFC000"/>
                </a:solidFill>
              </a:rPr>
              <a:t>.  </a:t>
            </a:r>
          </a:p>
          <a:p>
            <a:pPr algn="just" eaLnBrk="1" fontAlgn="auto" hangingPunct="1">
              <a:spcAft>
                <a:spcPts val="0"/>
              </a:spcAft>
              <a:buFont typeface="Arial" panose="020B0604020202020204" pitchFamily="34" charset="0"/>
              <a:buNone/>
              <a:defRPr/>
            </a:pPr>
            <a:endParaRPr lang="en-US" sz="1800" dirty="0">
              <a:solidFill>
                <a:srgbClr val="FFC000"/>
              </a:solidFill>
            </a:endParaRPr>
          </a:p>
          <a:p>
            <a:pPr algn="just" eaLnBrk="1" fontAlgn="auto" hangingPunct="1">
              <a:spcAft>
                <a:spcPts val="0"/>
              </a:spcAft>
              <a:buFont typeface="Arial" panose="020B0604020202020204" pitchFamily="34" charset="0"/>
              <a:buNone/>
              <a:defRPr/>
            </a:pPr>
            <a:r>
              <a:rPr lang="en-US" sz="1800" dirty="0">
                <a:solidFill>
                  <a:srgbClr val="FFC000"/>
                </a:solidFill>
              </a:rPr>
              <a:t>Nota: In </a:t>
            </a:r>
            <a:r>
              <a:rPr lang="en-US" sz="1800" dirty="0" err="1">
                <a:solidFill>
                  <a:srgbClr val="FFC000"/>
                </a:solidFill>
              </a:rPr>
              <a:t>domeniul</a:t>
            </a:r>
            <a:r>
              <a:rPr lang="en-US" sz="1800" dirty="0">
                <a:solidFill>
                  <a:srgbClr val="FFC000"/>
                </a:solidFill>
              </a:rPr>
              <a:t> </a:t>
            </a:r>
            <a:r>
              <a:rPr lang="en-US" sz="1800" dirty="0" err="1">
                <a:solidFill>
                  <a:srgbClr val="FFC000"/>
                </a:solidFill>
              </a:rPr>
              <a:t>Controlului</a:t>
            </a:r>
            <a:r>
              <a:rPr lang="en-US" sz="1800" dirty="0">
                <a:solidFill>
                  <a:srgbClr val="FFC000"/>
                </a:solidFill>
              </a:rPr>
              <a:t> </a:t>
            </a:r>
            <a:r>
              <a:rPr lang="en-US" sz="1800" dirty="0" err="1">
                <a:solidFill>
                  <a:srgbClr val="FFC000"/>
                </a:solidFill>
              </a:rPr>
              <a:t>administrativ</a:t>
            </a:r>
            <a:r>
              <a:rPr lang="en-US" sz="1800" dirty="0">
                <a:solidFill>
                  <a:srgbClr val="FFC000"/>
                </a:solidFill>
              </a:rPr>
              <a:t> , exist</a:t>
            </a:r>
            <a:r>
              <a:rPr lang="ro-RO" dirty="0">
                <a:solidFill>
                  <a:srgbClr val="FFC000"/>
                </a:solidFill>
              </a:rPr>
              <a:t>ă</a:t>
            </a:r>
            <a:r>
              <a:rPr lang="en-US" sz="1800" dirty="0">
                <a:solidFill>
                  <a:srgbClr val="FFC000"/>
                </a:solidFill>
              </a:rPr>
              <a:t> </a:t>
            </a:r>
            <a:r>
              <a:rPr lang="en-US" sz="1800" b="1" dirty="0" err="1">
                <a:solidFill>
                  <a:srgbClr val="FFC000"/>
                </a:solidFill>
              </a:rPr>
              <a:t>deosebiri</a:t>
            </a:r>
            <a:r>
              <a:rPr lang="en-US" sz="1800" dirty="0">
                <a:solidFill>
                  <a:srgbClr val="FFC000"/>
                </a:solidFill>
              </a:rPr>
              <a:t> </a:t>
            </a:r>
            <a:r>
              <a:rPr lang="ro-RO" dirty="0">
                <a:solidFill>
                  <a:srgbClr val="FFC000"/>
                </a:solidFill>
              </a:rPr>
              <a:t>î</a:t>
            </a:r>
            <a:r>
              <a:rPr lang="en-US" sz="1800" dirty="0" err="1">
                <a:solidFill>
                  <a:srgbClr val="FFC000"/>
                </a:solidFill>
              </a:rPr>
              <a:t>ntre</a:t>
            </a:r>
            <a:r>
              <a:rPr lang="en-US" sz="1800" dirty="0">
                <a:solidFill>
                  <a:srgbClr val="FFC000"/>
                </a:solidFill>
              </a:rPr>
              <a:t> </a:t>
            </a:r>
            <a:r>
              <a:rPr lang="en-US" sz="1800" dirty="0" err="1">
                <a:solidFill>
                  <a:srgbClr val="FFC000"/>
                </a:solidFill>
              </a:rPr>
              <a:t>cele</a:t>
            </a:r>
            <a:r>
              <a:rPr lang="en-US" sz="1800" dirty="0">
                <a:solidFill>
                  <a:srgbClr val="FFC000"/>
                </a:solidFill>
              </a:rPr>
              <a:t> 2 </a:t>
            </a:r>
            <a:r>
              <a:rPr lang="en-US" sz="1800" dirty="0" err="1">
                <a:solidFill>
                  <a:srgbClr val="FFC000"/>
                </a:solidFill>
              </a:rPr>
              <a:t>sisteme</a:t>
            </a:r>
            <a:r>
              <a:rPr lang="en-US" sz="1800" dirty="0">
                <a:solidFill>
                  <a:srgbClr val="FFC000"/>
                </a:solidFill>
              </a:rPr>
              <a:t> </a:t>
            </a:r>
            <a:r>
              <a:rPr lang="en-US" sz="1800" dirty="0" err="1">
                <a:solidFill>
                  <a:srgbClr val="FFC000"/>
                </a:solidFill>
              </a:rPr>
              <a:t>educa</a:t>
            </a:r>
            <a:r>
              <a:rPr lang="ro-RO" sz="1800" dirty="0">
                <a:solidFill>
                  <a:srgbClr val="FFC000"/>
                </a:solidFill>
              </a:rPr>
              <a:t>ț</a:t>
            </a:r>
            <a:r>
              <a:rPr lang="en-US" sz="1800" dirty="0" err="1">
                <a:solidFill>
                  <a:srgbClr val="FFC000"/>
                </a:solidFill>
              </a:rPr>
              <a:t>ionale</a:t>
            </a:r>
            <a:r>
              <a:rPr lang="en-US" sz="1800" dirty="0">
                <a:solidFill>
                  <a:srgbClr val="FFC000"/>
                </a:solidFill>
              </a:rPr>
              <a:t>, cu </a:t>
            </a:r>
            <a:r>
              <a:rPr lang="en-US" sz="1800" dirty="0" err="1">
                <a:solidFill>
                  <a:srgbClr val="FFC000"/>
                </a:solidFill>
              </a:rPr>
              <a:t>mentiunea</a:t>
            </a:r>
            <a:r>
              <a:rPr lang="en-US" sz="1800" dirty="0">
                <a:solidFill>
                  <a:srgbClr val="FFC000"/>
                </a:solidFill>
              </a:rPr>
              <a:t> c</a:t>
            </a:r>
            <a:r>
              <a:rPr lang="ro-RO" sz="1800" dirty="0">
                <a:solidFill>
                  <a:srgbClr val="FFC000"/>
                </a:solidFill>
              </a:rPr>
              <a:t>ă</a:t>
            </a:r>
            <a:r>
              <a:rPr lang="en-US" sz="1800" dirty="0">
                <a:solidFill>
                  <a:srgbClr val="FFC000"/>
                </a:solidFill>
              </a:rPr>
              <a:t> </a:t>
            </a:r>
            <a:r>
              <a:rPr lang="en-US" sz="1800" dirty="0" err="1">
                <a:solidFill>
                  <a:srgbClr val="FFC000"/>
                </a:solidFill>
              </a:rPr>
              <a:t>procesul</a:t>
            </a:r>
            <a:r>
              <a:rPr lang="en-US" sz="1800" dirty="0">
                <a:solidFill>
                  <a:srgbClr val="FFC000"/>
                </a:solidFill>
              </a:rPr>
              <a:t> de </a:t>
            </a:r>
            <a:r>
              <a:rPr lang="en-US" sz="1800" dirty="0" err="1">
                <a:solidFill>
                  <a:srgbClr val="FFC000"/>
                </a:solidFill>
              </a:rPr>
              <a:t>descentralizare</a:t>
            </a:r>
            <a:r>
              <a:rPr lang="en-US" sz="1800" dirty="0">
                <a:solidFill>
                  <a:srgbClr val="FFC000"/>
                </a:solidFill>
              </a:rPr>
              <a:t> a </a:t>
            </a:r>
            <a:r>
              <a:rPr lang="en-US" sz="1800" dirty="0" err="1">
                <a:solidFill>
                  <a:srgbClr val="FFC000"/>
                </a:solidFill>
              </a:rPr>
              <a:t>unitatilor</a:t>
            </a:r>
            <a:r>
              <a:rPr lang="en-US" sz="1800" dirty="0">
                <a:solidFill>
                  <a:srgbClr val="FFC000"/>
                </a:solidFill>
              </a:rPr>
              <a:t> de </a:t>
            </a:r>
            <a:r>
              <a:rPr lang="ro-RO" dirty="0">
                <a:solidFill>
                  <a:srgbClr val="FFC000"/>
                </a:solidFill>
              </a:rPr>
              <a:t>î</a:t>
            </a:r>
            <a:r>
              <a:rPr lang="en-US" sz="1800" dirty="0" err="1">
                <a:solidFill>
                  <a:srgbClr val="FFC000"/>
                </a:solidFill>
              </a:rPr>
              <a:t>nvatamant</a:t>
            </a:r>
            <a:r>
              <a:rPr lang="en-US" sz="1800" dirty="0">
                <a:solidFill>
                  <a:srgbClr val="FFC000"/>
                </a:solidFill>
              </a:rPr>
              <a:t> din Romania </a:t>
            </a:r>
            <a:r>
              <a:rPr lang="en-US" sz="1800" dirty="0" err="1">
                <a:solidFill>
                  <a:srgbClr val="FFC000"/>
                </a:solidFill>
              </a:rPr>
              <a:t>este</a:t>
            </a:r>
            <a:r>
              <a:rPr lang="en-US" sz="1800" dirty="0">
                <a:solidFill>
                  <a:srgbClr val="FFC000"/>
                </a:solidFill>
              </a:rPr>
              <a:t> </a:t>
            </a:r>
            <a:r>
              <a:rPr lang="ro-RO" dirty="0">
                <a:solidFill>
                  <a:srgbClr val="FFC000"/>
                </a:solidFill>
              </a:rPr>
              <a:t>î</a:t>
            </a:r>
            <a:r>
              <a:rPr lang="en-US" sz="1800" dirty="0" err="1">
                <a:solidFill>
                  <a:srgbClr val="FFC000"/>
                </a:solidFill>
              </a:rPr>
              <a:t>nceput</a:t>
            </a:r>
            <a:r>
              <a:rPr lang="en-US" sz="1800" dirty="0">
                <a:solidFill>
                  <a:srgbClr val="FFC000"/>
                </a:solidFill>
              </a:rPr>
              <a:t>, </a:t>
            </a:r>
            <a:r>
              <a:rPr lang="en-US" sz="1800" dirty="0" err="1">
                <a:solidFill>
                  <a:srgbClr val="FFC000"/>
                </a:solidFill>
              </a:rPr>
              <a:t>dar</a:t>
            </a:r>
            <a:r>
              <a:rPr lang="en-US" sz="1800" dirty="0">
                <a:solidFill>
                  <a:srgbClr val="FFC000"/>
                </a:solidFill>
              </a:rPr>
              <a:t> </a:t>
            </a:r>
            <a:r>
              <a:rPr lang="en-US" sz="1800" dirty="0" err="1">
                <a:solidFill>
                  <a:srgbClr val="FFC000"/>
                </a:solidFill>
              </a:rPr>
              <a:t>este</a:t>
            </a:r>
            <a:r>
              <a:rPr lang="en-US" sz="1800" dirty="0">
                <a:solidFill>
                  <a:srgbClr val="FFC000"/>
                </a:solidFill>
              </a:rPr>
              <a:t> un </a:t>
            </a:r>
            <a:r>
              <a:rPr lang="en-US" sz="1800" dirty="0" err="1">
                <a:solidFill>
                  <a:srgbClr val="FFC000"/>
                </a:solidFill>
              </a:rPr>
              <a:t>proces</a:t>
            </a:r>
            <a:r>
              <a:rPr lang="en-US" sz="1800" dirty="0">
                <a:solidFill>
                  <a:srgbClr val="FFC000"/>
                </a:solidFill>
              </a:rPr>
              <a:t> de </a:t>
            </a:r>
            <a:r>
              <a:rPr lang="en-US" sz="1800" dirty="0" err="1">
                <a:solidFill>
                  <a:srgbClr val="FFC000"/>
                </a:solidFill>
              </a:rPr>
              <a:t>durata</a:t>
            </a:r>
            <a:r>
              <a:rPr lang="en-US" sz="1800" dirty="0">
                <a:solidFill>
                  <a:srgbClr val="FFC000"/>
                </a:solidFill>
              </a:rPr>
              <a:t>.</a:t>
            </a:r>
          </a:p>
          <a:p>
            <a:pPr algn="just" eaLnBrk="1" fontAlgn="auto" hangingPunct="1">
              <a:spcAft>
                <a:spcPts val="0"/>
              </a:spcAft>
              <a:buFont typeface="Arial" panose="020B0604020202020204" pitchFamily="34" charset="0"/>
              <a:buNone/>
              <a:defRPr/>
            </a:pPr>
            <a:r>
              <a:rPr lang="en-US" sz="1800" dirty="0">
                <a:solidFill>
                  <a:srgbClr val="FFC000"/>
                </a:solidFill>
              </a:rPr>
              <a:t>Nota: In </a:t>
            </a:r>
            <a:r>
              <a:rPr lang="en-US" sz="1800" dirty="0" err="1">
                <a:solidFill>
                  <a:srgbClr val="FFC000"/>
                </a:solidFill>
              </a:rPr>
              <a:t>ceea</a:t>
            </a:r>
            <a:r>
              <a:rPr lang="en-US" sz="1800" dirty="0">
                <a:solidFill>
                  <a:srgbClr val="FFC000"/>
                </a:solidFill>
              </a:rPr>
              <a:t> </a:t>
            </a:r>
            <a:r>
              <a:rPr lang="en-US" sz="1800" dirty="0" err="1">
                <a:solidFill>
                  <a:srgbClr val="FFC000"/>
                </a:solidFill>
              </a:rPr>
              <a:t>ce</a:t>
            </a:r>
            <a:r>
              <a:rPr lang="en-US" sz="1800" dirty="0">
                <a:solidFill>
                  <a:srgbClr val="FFC000"/>
                </a:solidFill>
              </a:rPr>
              <a:t> </a:t>
            </a:r>
            <a:r>
              <a:rPr lang="en-US" sz="1800" dirty="0" err="1">
                <a:solidFill>
                  <a:srgbClr val="FFC000"/>
                </a:solidFill>
              </a:rPr>
              <a:t>priveste</a:t>
            </a:r>
            <a:r>
              <a:rPr lang="en-US" sz="1800" dirty="0">
                <a:solidFill>
                  <a:srgbClr val="FFC000"/>
                </a:solidFill>
              </a:rPr>
              <a:t> </a:t>
            </a:r>
            <a:r>
              <a:rPr lang="en-US" sz="1800" dirty="0" err="1">
                <a:solidFill>
                  <a:srgbClr val="FFC000"/>
                </a:solidFill>
              </a:rPr>
              <a:t>asigurarea</a:t>
            </a:r>
            <a:r>
              <a:rPr lang="en-US" sz="1800" dirty="0">
                <a:solidFill>
                  <a:srgbClr val="FFC000"/>
                </a:solidFill>
              </a:rPr>
              <a:t> </a:t>
            </a:r>
            <a:r>
              <a:rPr lang="en-US" sz="1800" dirty="0" err="1">
                <a:solidFill>
                  <a:srgbClr val="FFC000"/>
                </a:solidFill>
              </a:rPr>
              <a:t>calit</a:t>
            </a:r>
            <a:r>
              <a:rPr lang="ro-RO" sz="1800" dirty="0">
                <a:solidFill>
                  <a:srgbClr val="FFC000"/>
                </a:solidFill>
              </a:rPr>
              <a:t>ă</a:t>
            </a:r>
            <a:r>
              <a:rPr lang="ro-RO" dirty="0">
                <a:solidFill>
                  <a:srgbClr val="FFC000"/>
                </a:solidFill>
              </a:rPr>
              <a:t>ț</a:t>
            </a:r>
            <a:r>
              <a:rPr lang="en-US" sz="1800" dirty="0">
                <a:solidFill>
                  <a:srgbClr val="FFC000"/>
                </a:solidFill>
              </a:rPr>
              <a:t>ii , at</a:t>
            </a:r>
            <a:r>
              <a:rPr lang="ro-RO" sz="1800" dirty="0">
                <a:solidFill>
                  <a:srgbClr val="FFC000"/>
                </a:solidFill>
              </a:rPr>
              <a:t>â</a:t>
            </a:r>
            <a:r>
              <a:rPr lang="en-US" sz="1800" dirty="0">
                <a:solidFill>
                  <a:srgbClr val="FFC000"/>
                </a:solidFill>
              </a:rPr>
              <a:t>t in Italia c</a:t>
            </a:r>
            <a:r>
              <a:rPr lang="ro-RO" sz="1800" dirty="0">
                <a:solidFill>
                  <a:srgbClr val="FFC000"/>
                </a:solidFill>
              </a:rPr>
              <a:t>â</a:t>
            </a:r>
            <a:r>
              <a:rPr lang="en-US" sz="1800" dirty="0">
                <a:solidFill>
                  <a:srgbClr val="FFC000"/>
                </a:solidFill>
              </a:rPr>
              <a:t>t </a:t>
            </a:r>
            <a:r>
              <a:rPr lang="en-US" sz="1800" dirty="0" err="1">
                <a:solidFill>
                  <a:srgbClr val="FFC000"/>
                </a:solidFill>
              </a:rPr>
              <a:t>si</a:t>
            </a:r>
            <a:r>
              <a:rPr lang="en-US" sz="1800" dirty="0">
                <a:solidFill>
                  <a:srgbClr val="FFC000"/>
                </a:solidFill>
              </a:rPr>
              <a:t> </a:t>
            </a:r>
            <a:r>
              <a:rPr lang="ro-RO" dirty="0">
                <a:solidFill>
                  <a:srgbClr val="FFC000"/>
                </a:solidFill>
              </a:rPr>
              <a:t>î</a:t>
            </a:r>
            <a:r>
              <a:rPr lang="en-US" sz="1800" dirty="0">
                <a:solidFill>
                  <a:srgbClr val="FFC000"/>
                </a:solidFill>
              </a:rPr>
              <a:t>n Romania </a:t>
            </a:r>
            <a:r>
              <a:rPr lang="en-US" sz="1800" dirty="0" err="1">
                <a:solidFill>
                  <a:srgbClr val="FFC000"/>
                </a:solidFill>
              </a:rPr>
              <a:t>este</a:t>
            </a:r>
            <a:r>
              <a:rPr lang="en-US" sz="1800" dirty="0">
                <a:solidFill>
                  <a:srgbClr val="FFC000"/>
                </a:solidFill>
              </a:rPr>
              <a:t> </a:t>
            </a:r>
            <a:r>
              <a:rPr lang="en-US" sz="1800" dirty="0" err="1">
                <a:solidFill>
                  <a:srgbClr val="FFC000"/>
                </a:solidFill>
              </a:rPr>
              <a:t>asigurat</a:t>
            </a:r>
            <a:r>
              <a:rPr lang="ro-RO" sz="1800" dirty="0">
                <a:solidFill>
                  <a:srgbClr val="FFC000"/>
                </a:solidFill>
              </a:rPr>
              <a:t>ă</a:t>
            </a:r>
            <a:r>
              <a:rPr lang="en-US" sz="1800" dirty="0">
                <a:solidFill>
                  <a:srgbClr val="FFC000"/>
                </a:solidFill>
              </a:rPr>
              <a:t> </a:t>
            </a:r>
            <a:r>
              <a:rPr lang="en-US" sz="1800" dirty="0" err="1">
                <a:solidFill>
                  <a:srgbClr val="FFC000"/>
                </a:solidFill>
              </a:rPr>
              <a:t>prin</a:t>
            </a:r>
            <a:r>
              <a:rPr lang="en-US" sz="1800" dirty="0">
                <a:solidFill>
                  <a:srgbClr val="FFC000"/>
                </a:solidFill>
              </a:rPr>
              <a:t> </a:t>
            </a:r>
            <a:r>
              <a:rPr lang="en-US" sz="1800" dirty="0" err="1">
                <a:solidFill>
                  <a:srgbClr val="FFC000"/>
                </a:solidFill>
              </a:rPr>
              <a:t>documente</a:t>
            </a:r>
            <a:r>
              <a:rPr lang="en-US" sz="1800" dirty="0">
                <a:solidFill>
                  <a:srgbClr val="FFC000"/>
                </a:solidFill>
              </a:rPr>
              <a:t> legislative ( Romania –</a:t>
            </a:r>
            <a:r>
              <a:rPr lang="en-US" sz="1800" dirty="0" err="1">
                <a:solidFill>
                  <a:srgbClr val="FFC000"/>
                </a:solidFill>
              </a:rPr>
              <a:t>Legea</a:t>
            </a:r>
            <a:r>
              <a:rPr lang="en-US" sz="1800" dirty="0">
                <a:solidFill>
                  <a:srgbClr val="FFC000"/>
                </a:solidFill>
              </a:rPr>
              <a:t> 87/2006 </a:t>
            </a:r>
            <a:r>
              <a:rPr lang="en-US" sz="1800" dirty="0" err="1">
                <a:solidFill>
                  <a:srgbClr val="FFC000"/>
                </a:solidFill>
              </a:rPr>
              <a:t>si</a:t>
            </a:r>
            <a:r>
              <a:rPr lang="en-US" sz="1800" dirty="0">
                <a:solidFill>
                  <a:srgbClr val="FFC000"/>
                </a:solidFill>
              </a:rPr>
              <a:t> in Italia </a:t>
            </a:r>
            <a:r>
              <a:rPr lang="en-US" sz="1800" dirty="0" err="1">
                <a:solidFill>
                  <a:srgbClr val="FFC000"/>
                </a:solidFill>
              </a:rPr>
              <a:t>exista</a:t>
            </a:r>
            <a:r>
              <a:rPr lang="en-US" sz="1800" dirty="0">
                <a:solidFill>
                  <a:srgbClr val="FFC000"/>
                </a:solidFill>
              </a:rPr>
              <a:t> </a:t>
            </a:r>
            <a:r>
              <a:rPr lang="en-US" sz="1800" dirty="0" err="1">
                <a:solidFill>
                  <a:srgbClr val="FFC000"/>
                </a:solidFill>
              </a:rPr>
              <a:t>Serviciul</a:t>
            </a:r>
            <a:r>
              <a:rPr lang="en-US" sz="1800" dirty="0">
                <a:solidFill>
                  <a:srgbClr val="FFC000"/>
                </a:solidFill>
              </a:rPr>
              <a:t> National de </a:t>
            </a:r>
            <a:r>
              <a:rPr lang="en-US" sz="1800" dirty="0" err="1">
                <a:solidFill>
                  <a:srgbClr val="FFC000"/>
                </a:solidFill>
              </a:rPr>
              <a:t>evaluare</a:t>
            </a:r>
            <a:r>
              <a:rPr lang="en-US" sz="1800" dirty="0">
                <a:solidFill>
                  <a:srgbClr val="FFC000"/>
                </a:solidFill>
              </a:rPr>
              <a:t> </a:t>
            </a:r>
            <a:r>
              <a:rPr lang="en-US" sz="1800" dirty="0" err="1">
                <a:solidFill>
                  <a:srgbClr val="FFC000"/>
                </a:solidFill>
              </a:rPr>
              <a:t>si</a:t>
            </a:r>
            <a:r>
              <a:rPr lang="en-US" sz="1800" dirty="0">
                <a:solidFill>
                  <a:srgbClr val="FFC000"/>
                </a:solidFill>
              </a:rPr>
              <a:t> </a:t>
            </a:r>
            <a:r>
              <a:rPr lang="en-US" sz="1800" dirty="0" err="1">
                <a:solidFill>
                  <a:srgbClr val="FFC000"/>
                </a:solidFill>
              </a:rPr>
              <a:t>formare</a:t>
            </a:r>
            <a:r>
              <a:rPr lang="en-US" sz="1800" dirty="0">
                <a:solidFill>
                  <a:srgbClr val="FFC000"/>
                </a:solidFill>
              </a:rPr>
              <a:t> –</a:t>
            </a:r>
            <a:r>
              <a:rPr lang="en-US" sz="1800" b="1" dirty="0">
                <a:solidFill>
                  <a:srgbClr val="FFC000"/>
                </a:solidFill>
              </a:rPr>
              <a:t> INVALSI</a:t>
            </a:r>
            <a:r>
              <a:rPr lang="en-US" sz="1800" dirty="0">
                <a:solidFill>
                  <a:srgbClr val="FFC000"/>
                </a:solidFill>
              </a:rPr>
              <a:t> </a:t>
            </a:r>
            <a:r>
              <a:rPr lang="en-US" sz="1800" dirty="0" err="1">
                <a:solidFill>
                  <a:srgbClr val="FFC000"/>
                </a:solidFill>
              </a:rPr>
              <a:t>dar</a:t>
            </a:r>
            <a:r>
              <a:rPr lang="en-US" sz="1800" b="1" dirty="0">
                <a:solidFill>
                  <a:srgbClr val="FFC000"/>
                </a:solidFill>
              </a:rPr>
              <a:t> </a:t>
            </a:r>
            <a:r>
              <a:rPr lang="en-US" sz="1800" dirty="0">
                <a:solidFill>
                  <a:srgbClr val="FFC000"/>
                </a:solidFill>
              </a:rPr>
              <a:t> de c</a:t>
            </a:r>
            <a:r>
              <a:rPr lang="ro-RO" dirty="0">
                <a:solidFill>
                  <a:srgbClr val="FFC000"/>
                </a:solidFill>
              </a:rPr>
              <a:t>ă</a:t>
            </a:r>
            <a:r>
              <a:rPr lang="en-US" sz="1800" dirty="0" err="1">
                <a:solidFill>
                  <a:srgbClr val="FFC000"/>
                </a:solidFill>
              </a:rPr>
              <a:t>tre</a:t>
            </a:r>
            <a:r>
              <a:rPr lang="en-US" sz="1800" dirty="0">
                <a:solidFill>
                  <a:srgbClr val="FFC000"/>
                </a:solidFill>
              </a:rPr>
              <a:t> </a:t>
            </a:r>
            <a:r>
              <a:rPr lang="en-US" sz="1800" dirty="0" err="1">
                <a:solidFill>
                  <a:srgbClr val="FFC000"/>
                </a:solidFill>
              </a:rPr>
              <a:t>institu</a:t>
            </a:r>
            <a:r>
              <a:rPr lang="ro-RO" sz="1800" dirty="0">
                <a:solidFill>
                  <a:srgbClr val="FFC000"/>
                </a:solidFill>
              </a:rPr>
              <a:t>ț</a:t>
            </a:r>
            <a:r>
              <a:rPr lang="en-US" sz="1800" dirty="0">
                <a:solidFill>
                  <a:srgbClr val="FFC000"/>
                </a:solidFill>
              </a:rPr>
              <a:t>ii cu </a:t>
            </a:r>
            <a:r>
              <a:rPr lang="en-US" sz="1800" dirty="0" err="1">
                <a:solidFill>
                  <a:srgbClr val="FFC000"/>
                </a:solidFill>
              </a:rPr>
              <a:t>nume</a:t>
            </a:r>
            <a:r>
              <a:rPr lang="en-US" sz="1800" dirty="0">
                <a:solidFill>
                  <a:srgbClr val="FFC000"/>
                </a:solidFill>
              </a:rPr>
              <a:t> </a:t>
            </a:r>
            <a:r>
              <a:rPr lang="en-US" sz="1800" dirty="0" err="1">
                <a:solidFill>
                  <a:srgbClr val="FFC000"/>
                </a:solidFill>
              </a:rPr>
              <a:t>diferite</a:t>
            </a:r>
            <a:r>
              <a:rPr lang="en-US" sz="1800" dirty="0">
                <a:solidFill>
                  <a:srgbClr val="FFC000"/>
                </a:solidFill>
              </a:rPr>
              <a:t>.</a:t>
            </a:r>
          </a:p>
        </p:txBody>
      </p:sp>
      <p:pic>
        <p:nvPicPr>
          <p:cNvPr id="10" name="Picture 2" descr="Liceul de Arte &quot;Bălașa Doamna&quot;">
            <a:extLst>
              <a:ext uri="{FF2B5EF4-FFF2-40B4-BE49-F238E27FC236}">
                <a16:creationId xmlns:a16="http://schemas.microsoft.com/office/drawing/2014/main" id="{287B9CB4-E2DD-416C-910A-8BA5E5A77E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0" y="0"/>
            <a:ext cx="402336" cy="402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14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C230041-A5F9-46E3-A0C8-C3A831275A0C}"/>
              </a:ext>
            </a:extLst>
          </p:cNvPr>
          <p:cNvPicPr>
            <a:picLocks noChangeAspect="1"/>
          </p:cNvPicPr>
          <p:nvPr/>
        </p:nvPicPr>
        <p:blipFill>
          <a:blip r:embed="rId2"/>
          <a:stretch>
            <a:fillRect/>
          </a:stretch>
        </p:blipFill>
        <p:spPr>
          <a:xfrm>
            <a:off x="10613326" y="77372"/>
            <a:ext cx="1551242" cy="324964"/>
          </a:xfrm>
          <a:prstGeom prst="rect">
            <a:avLst/>
          </a:prstGeom>
        </p:spPr>
      </p:pic>
      <p:sp>
        <p:nvSpPr>
          <p:cNvPr id="2" name="TextBox 1">
            <a:extLst>
              <a:ext uri="{FF2B5EF4-FFF2-40B4-BE49-F238E27FC236}">
                <a16:creationId xmlns:a16="http://schemas.microsoft.com/office/drawing/2014/main" id="{431AC64B-4CBB-4C8E-9668-8C00B639DBC6}"/>
              </a:ext>
            </a:extLst>
          </p:cNvPr>
          <p:cNvSpPr txBox="1"/>
          <p:nvPr/>
        </p:nvSpPr>
        <p:spPr>
          <a:xfrm>
            <a:off x="2561844" y="-16305"/>
            <a:ext cx="7068312" cy="369332"/>
          </a:xfrm>
          <a:prstGeom prst="rect">
            <a:avLst/>
          </a:prstGeom>
          <a:noFill/>
        </p:spPr>
        <p:txBody>
          <a:bodyPr wrap="square" rtlCol="0">
            <a:spAutoFit/>
          </a:bodyPr>
          <a:lstStyle/>
          <a:p>
            <a:r>
              <a:rPr lang="ro-RO" dirty="0"/>
              <a:t>                    </a:t>
            </a:r>
            <a:r>
              <a:rPr lang="en-US" b="1" dirty="0" err="1"/>
              <a:t>Structura</a:t>
            </a:r>
            <a:r>
              <a:rPr lang="en-US" b="1" dirty="0"/>
              <a:t> </a:t>
            </a:r>
            <a:r>
              <a:rPr lang="en-US" b="1" dirty="0" err="1"/>
              <a:t>sistemului</a:t>
            </a:r>
            <a:r>
              <a:rPr lang="en-US" b="1" dirty="0"/>
              <a:t> de </a:t>
            </a:r>
            <a:r>
              <a:rPr lang="ro-RO" b="1" dirty="0"/>
              <a:t>î</a:t>
            </a:r>
            <a:r>
              <a:rPr lang="en-US" b="1" dirty="0" err="1"/>
              <a:t>nv</a:t>
            </a:r>
            <a:r>
              <a:rPr lang="ro-RO" b="1" dirty="0"/>
              <a:t>ățămâ</a:t>
            </a:r>
            <a:r>
              <a:rPr lang="en-US" b="1" dirty="0" err="1"/>
              <a:t>nt</a:t>
            </a:r>
            <a:endParaRPr lang="en-US" b="1" dirty="0"/>
          </a:p>
        </p:txBody>
      </p:sp>
      <p:sp>
        <p:nvSpPr>
          <p:cNvPr id="7" name="TextBox 6">
            <a:extLst>
              <a:ext uri="{FF2B5EF4-FFF2-40B4-BE49-F238E27FC236}">
                <a16:creationId xmlns:a16="http://schemas.microsoft.com/office/drawing/2014/main" id="{F60781E0-7FC9-4CA8-A9FA-1EABE0445125}"/>
              </a:ext>
            </a:extLst>
          </p:cNvPr>
          <p:cNvSpPr txBox="1"/>
          <p:nvPr/>
        </p:nvSpPr>
        <p:spPr>
          <a:xfrm>
            <a:off x="745236" y="557784"/>
            <a:ext cx="5029200" cy="1045988"/>
          </a:xfrm>
          <a:prstGeom prst="rect">
            <a:avLst/>
          </a:prstGeom>
          <a:noFill/>
        </p:spPr>
        <p:txBody>
          <a:bodyPr wrap="square" rtlCol="0">
            <a:spAutoFit/>
          </a:bodyPr>
          <a:lstStyle/>
          <a:p>
            <a:endParaRPr lang="en-US" dirty="0"/>
          </a:p>
        </p:txBody>
      </p:sp>
      <p:sp>
        <p:nvSpPr>
          <p:cNvPr id="9" name="TextBox 8">
            <a:extLst>
              <a:ext uri="{FF2B5EF4-FFF2-40B4-BE49-F238E27FC236}">
                <a16:creationId xmlns:a16="http://schemas.microsoft.com/office/drawing/2014/main" id="{58EEB776-8B03-4A1F-89A1-E906BDD6CAF2}"/>
              </a:ext>
            </a:extLst>
          </p:cNvPr>
          <p:cNvSpPr txBox="1"/>
          <p:nvPr/>
        </p:nvSpPr>
        <p:spPr>
          <a:xfrm>
            <a:off x="423672" y="77372"/>
            <a:ext cx="5800858" cy="8586966"/>
          </a:xfrm>
          <a:prstGeom prst="rect">
            <a:avLst/>
          </a:prstGeom>
          <a:noFill/>
        </p:spPr>
        <p:txBody>
          <a:bodyPr wrap="square" rtlCol="0">
            <a:spAutoFit/>
          </a:bodyPr>
          <a:lstStyle/>
          <a:p>
            <a:pPr eaLnBrk="1" hangingPunct="1">
              <a:buFont typeface="Arial" panose="020B0604020202020204" pitchFamily="34" charset="0"/>
              <a:buNone/>
            </a:pPr>
            <a:r>
              <a:rPr lang="ro-RO" altLang="en-US" sz="2000" b="1" dirty="0"/>
              <a:t>Romania</a:t>
            </a:r>
          </a:p>
          <a:p>
            <a:pPr eaLnBrk="1" hangingPunct="1">
              <a:buFont typeface="Arial" panose="020B0604020202020204" pitchFamily="34" charset="0"/>
              <a:buNone/>
            </a:pPr>
            <a:r>
              <a:rPr lang="ro-RO" altLang="en-US" sz="1400" b="1" dirty="0">
                <a:solidFill>
                  <a:srgbClr val="FFC000"/>
                </a:solidFill>
              </a:rPr>
              <a:t>Educația timpurie (0-6 ani)</a:t>
            </a:r>
          </a:p>
          <a:p>
            <a:pPr lvl="1" eaLnBrk="1" hangingPunct="1"/>
            <a:r>
              <a:rPr lang="ro-RO" altLang="en-US" sz="1400" dirty="0">
                <a:solidFill>
                  <a:srgbClr val="FFC000"/>
                </a:solidFill>
              </a:rPr>
              <a:t>Nivelul antepreșcolar</a:t>
            </a:r>
          </a:p>
          <a:p>
            <a:pPr lvl="1" eaLnBrk="1" hangingPunct="1"/>
            <a:r>
              <a:rPr lang="ro-RO" altLang="en-US" sz="1400" dirty="0">
                <a:solidFill>
                  <a:srgbClr val="FFC000"/>
                </a:solidFill>
              </a:rPr>
              <a:t>Nivelul preșcolar</a:t>
            </a:r>
          </a:p>
          <a:p>
            <a:pPr eaLnBrk="1" hangingPunct="1">
              <a:buFont typeface="Arial" panose="020B0604020202020204" pitchFamily="34" charset="0"/>
              <a:buNone/>
            </a:pPr>
            <a:r>
              <a:rPr lang="ro-RO" altLang="en-US" sz="1400" b="1" dirty="0">
                <a:solidFill>
                  <a:srgbClr val="FFC000"/>
                </a:solidFill>
              </a:rPr>
              <a:t>Învățământ primar</a:t>
            </a:r>
          </a:p>
          <a:p>
            <a:pPr lvl="1" eaLnBrk="1" hangingPunct="1"/>
            <a:r>
              <a:rPr lang="ro-RO" altLang="en-US" sz="1400" dirty="0">
                <a:solidFill>
                  <a:srgbClr val="FFC000"/>
                </a:solidFill>
              </a:rPr>
              <a:t>Clasa pregătitoare</a:t>
            </a:r>
          </a:p>
          <a:p>
            <a:pPr lvl="1" eaLnBrk="1" hangingPunct="1"/>
            <a:r>
              <a:rPr lang="ro-RO" altLang="en-US" sz="1400" dirty="0">
                <a:solidFill>
                  <a:srgbClr val="FFC000"/>
                </a:solidFill>
              </a:rPr>
              <a:t>Clasele I-IV</a:t>
            </a:r>
          </a:p>
          <a:p>
            <a:pPr eaLnBrk="1" hangingPunct="1">
              <a:buFont typeface="Arial" panose="020B0604020202020204" pitchFamily="34" charset="0"/>
              <a:buNone/>
            </a:pPr>
            <a:r>
              <a:rPr lang="ro-RO" altLang="en-US" sz="1400" b="1" dirty="0">
                <a:solidFill>
                  <a:srgbClr val="FFC000"/>
                </a:solidFill>
              </a:rPr>
              <a:t>Învățământ secundar</a:t>
            </a:r>
          </a:p>
          <a:p>
            <a:pPr lvl="1" eaLnBrk="1" hangingPunct="1"/>
            <a:r>
              <a:rPr lang="ro-RO" altLang="en-US" sz="1400" dirty="0">
                <a:solidFill>
                  <a:srgbClr val="FFC000"/>
                </a:solidFill>
              </a:rPr>
              <a:t>Secundar inferior – gimnaziu – clasele V-IX</a:t>
            </a:r>
          </a:p>
          <a:p>
            <a:pPr lvl="1" eaLnBrk="1" hangingPunct="1"/>
            <a:r>
              <a:rPr lang="ro-RO" altLang="en-US" sz="1400" dirty="0">
                <a:solidFill>
                  <a:srgbClr val="FFC000"/>
                </a:solidFill>
              </a:rPr>
              <a:t>Secundar superior – Liceu – clasele X-XII/XIII: teoretic, tehnologic, vocațional</a:t>
            </a:r>
          </a:p>
          <a:p>
            <a:pPr eaLnBrk="1" hangingPunct="1">
              <a:buFont typeface="Arial" panose="020B0604020202020204" pitchFamily="34" charset="0"/>
              <a:buNone/>
            </a:pPr>
            <a:r>
              <a:rPr lang="ro-RO" altLang="en-US" sz="1400" b="1" dirty="0">
                <a:solidFill>
                  <a:srgbClr val="FFC000"/>
                </a:solidFill>
              </a:rPr>
              <a:t>Învățământ profesional cu durata între 6 luni și 2 ani</a:t>
            </a:r>
          </a:p>
          <a:p>
            <a:pPr eaLnBrk="1" hangingPunct="1">
              <a:buFont typeface="Arial" panose="020B0604020202020204" pitchFamily="34" charset="0"/>
              <a:buNone/>
            </a:pPr>
            <a:r>
              <a:rPr lang="ro-RO" altLang="en-US" sz="1400" b="1" dirty="0">
                <a:solidFill>
                  <a:srgbClr val="FFC000"/>
                </a:solidFill>
              </a:rPr>
              <a:t>Învățământ terțiar</a:t>
            </a:r>
          </a:p>
          <a:p>
            <a:pPr eaLnBrk="1" hangingPunct="1">
              <a:buFont typeface="Arial" panose="020B0604020202020204" pitchFamily="34" charset="0"/>
              <a:buNone/>
            </a:pPr>
            <a:r>
              <a:rPr lang="ro-RO" altLang="en-US" sz="1400" dirty="0">
                <a:solidFill>
                  <a:srgbClr val="FFC000"/>
                </a:solidFill>
              </a:rPr>
              <a:t>Învățământ general obligatoriu este format din învățământul primar și secundar inferior</a:t>
            </a:r>
          </a:p>
          <a:p>
            <a:pPr eaLnBrk="1" hangingPunct="1">
              <a:buFont typeface="Arial" panose="020B0604020202020204" pitchFamily="34" charset="0"/>
              <a:buNone/>
            </a:pPr>
            <a:r>
              <a:rPr lang="ro-RO" altLang="en-US" sz="1400" dirty="0">
                <a:solidFill>
                  <a:srgbClr val="FFC000"/>
                </a:solidFill>
              </a:rPr>
              <a:t>Învățământul tehnic cuprinde clasele a XII-a și a XIII-a din învățământul liceal profesional, învățământ tehnic și vocațional</a:t>
            </a:r>
          </a:p>
          <a:p>
            <a:pPr eaLnBrk="1" hangingPunct="1">
              <a:buFont typeface="Arial" panose="020B0604020202020204" pitchFamily="34" charset="0"/>
              <a:buNone/>
            </a:pPr>
            <a:r>
              <a:rPr lang="ro-RO" altLang="en-US" sz="1400" dirty="0">
                <a:solidFill>
                  <a:srgbClr val="FFC000"/>
                </a:solidFill>
              </a:rPr>
              <a:t>Învățământul profesional și tehnic este format din:</a:t>
            </a:r>
          </a:p>
          <a:p>
            <a:pPr eaLnBrk="1" hangingPunct="1">
              <a:buFont typeface="Arial" panose="020B0604020202020204" pitchFamily="34" charset="0"/>
              <a:buNone/>
            </a:pPr>
            <a:r>
              <a:rPr lang="ro-RO" altLang="en-US" sz="1400" dirty="0">
                <a:solidFill>
                  <a:srgbClr val="FFC000"/>
                </a:solidFill>
              </a:rPr>
              <a:t>Învățământ profesional</a:t>
            </a:r>
          </a:p>
          <a:p>
            <a:pPr eaLnBrk="1" hangingPunct="1">
              <a:buFont typeface="Arial" panose="020B0604020202020204" pitchFamily="34" charset="0"/>
              <a:buNone/>
            </a:pPr>
            <a:r>
              <a:rPr lang="ro-RO" altLang="en-US" sz="1400" dirty="0">
                <a:solidFill>
                  <a:srgbClr val="FFC000"/>
                </a:solidFill>
              </a:rPr>
              <a:t>Învățământ tehnic</a:t>
            </a:r>
          </a:p>
          <a:p>
            <a:pPr eaLnBrk="1" hangingPunct="1">
              <a:buFont typeface="Arial" panose="020B0604020202020204" pitchFamily="34" charset="0"/>
              <a:buNone/>
            </a:pPr>
            <a:r>
              <a:rPr lang="ro-RO" altLang="en-US" sz="1400" dirty="0">
                <a:solidFill>
                  <a:srgbClr val="FFC000"/>
                </a:solidFill>
              </a:rPr>
              <a:t>Învățământ postliceal</a:t>
            </a:r>
          </a:p>
          <a:p>
            <a:pPr eaLnBrk="1" hangingPunct="1">
              <a:buFont typeface="Arial" panose="020B0604020202020204" pitchFamily="34" charset="0"/>
              <a:buNone/>
            </a:pPr>
            <a:r>
              <a:rPr lang="ro-RO" altLang="en-US" sz="1400" dirty="0">
                <a:solidFill>
                  <a:srgbClr val="FFC000"/>
                </a:solidFill>
              </a:rPr>
              <a:t>Prin decizia CA pot fi derulate activități de tip „Școală după școală” în parteneriat cu autoritățile publice locale, asociațiile de părinți, ONG-uri cu competențe în domeniu</a:t>
            </a:r>
          </a:p>
          <a:p>
            <a:pPr eaLnBrk="1" hangingPunct="1">
              <a:buFont typeface="Arial" panose="020B0604020202020204" pitchFamily="34" charset="0"/>
              <a:buNone/>
            </a:pPr>
            <a:r>
              <a:rPr lang="ro-RO" altLang="en-US" sz="1400" dirty="0">
                <a:solidFill>
                  <a:srgbClr val="FFC000"/>
                </a:solidFill>
              </a:rPr>
              <a:t>Activități educative, recreative, consolidarea competențelor sau de accelerare a învățării,activități de învățare remedială</a:t>
            </a:r>
          </a:p>
          <a:p>
            <a:pPr eaLnBrk="1" hangingPunct="1">
              <a:buFont typeface="Arial" panose="020B0604020202020204" pitchFamily="34" charset="0"/>
              <a:buNone/>
            </a:pPr>
            <a:r>
              <a:rPr lang="ro-RO" altLang="en-US" sz="1400" dirty="0">
                <a:solidFill>
                  <a:srgbClr val="FFC000"/>
                </a:solidFill>
              </a:rPr>
              <a:t>Statul poate finanța programul „Școală după școală” sau unitatile scolare pot depune proiecte prin Fondul Social European in scopul finantarii acestor programe alternative. </a:t>
            </a:r>
          </a:p>
          <a:p>
            <a:pPr eaLnBrk="1" hangingPunct="1">
              <a:buFont typeface="Arial" panose="020B0604020202020204" pitchFamily="34" charset="0"/>
              <a:buNone/>
            </a:pPr>
            <a:endParaRPr lang="ro-RO" altLang="en-US" sz="1400" dirty="0">
              <a:solidFill>
                <a:srgbClr val="FFC000"/>
              </a:solidFill>
            </a:endParaRPr>
          </a:p>
          <a:p>
            <a:pPr eaLnBrk="1" hangingPunct="1">
              <a:buFont typeface="Arial" panose="020B0604020202020204" pitchFamily="34" charset="0"/>
              <a:buNone/>
            </a:pPr>
            <a:endParaRPr lang="ro-RO" altLang="en-US" sz="1400" b="1" dirty="0">
              <a:solidFill>
                <a:srgbClr val="FFC000"/>
              </a:solidFill>
            </a:endParaRPr>
          </a:p>
          <a:p>
            <a:pPr eaLnBrk="1" hangingPunct="1">
              <a:buFont typeface="Arial" panose="020B0604020202020204" pitchFamily="34" charset="0"/>
              <a:buNone/>
            </a:pPr>
            <a:endParaRPr lang="ro-RO" altLang="en-US" sz="1400" b="1" dirty="0">
              <a:solidFill>
                <a:srgbClr val="FFC000"/>
              </a:solidFill>
            </a:endParaRPr>
          </a:p>
          <a:p>
            <a:pPr eaLnBrk="1" hangingPunct="1">
              <a:buFont typeface="Arial" panose="020B0604020202020204" pitchFamily="34" charset="0"/>
              <a:buNone/>
            </a:pPr>
            <a:endParaRPr lang="ro-RO" altLang="en-US" sz="1400" b="1" dirty="0">
              <a:solidFill>
                <a:srgbClr val="FFC000"/>
              </a:solidFill>
            </a:endParaRPr>
          </a:p>
          <a:p>
            <a:pPr eaLnBrk="1" hangingPunct="1">
              <a:buFont typeface="Arial" panose="020B0604020202020204" pitchFamily="34" charset="0"/>
              <a:buNone/>
            </a:pPr>
            <a:endParaRPr lang="ro-RO" altLang="en-US" sz="1400" b="1" dirty="0">
              <a:solidFill>
                <a:srgbClr val="FFC000"/>
              </a:solidFill>
            </a:endParaRPr>
          </a:p>
          <a:p>
            <a:pPr eaLnBrk="1" hangingPunct="1">
              <a:buFont typeface="Arial" panose="020B0604020202020204" pitchFamily="34" charset="0"/>
              <a:buNone/>
            </a:pPr>
            <a:endParaRPr lang="ro-RO" altLang="en-US" sz="1400" b="1" dirty="0">
              <a:solidFill>
                <a:srgbClr val="FFC000"/>
              </a:solidFill>
            </a:endParaRPr>
          </a:p>
          <a:p>
            <a:pPr eaLnBrk="1" hangingPunct="1">
              <a:buFont typeface="Arial" panose="020B0604020202020204" pitchFamily="34" charset="0"/>
              <a:buNone/>
            </a:pPr>
            <a:endParaRPr lang="ro-RO" altLang="en-US" sz="1400" b="1" dirty="0">
              <a:solidFill>
                <a:srgbClr val="FFC000"/>
              </a:solidFill>
            </a:endParaRPr>
          </a:p>
          <a:p>
            <a:pPr eaLnBrk="1" hangingPunct="1">
              <a:buFont typeface="Arial" panose="020B0604020202020204" pitchFamily="34" charset="0"/>
              <a:buNone/>
            </a:pPr>
            <a:endParaRPr lang="ro-RO" altLang="en-US" sz="1400" b="1" dirty="0">
              <a:solidFill>
                <a:srgbClr val="FFC000"/>
              </a:solidFill>
            </a:endParaRPr>
          </a:p>
          <a:p>
            <a:pPr eaLnBrk="1" hangingPunct="1">
              <a:buFont typeface="Arial" panose="020B0604020202020204" pitchFamily="34" charset="0"/>
              <a:buNone/>
            </a:pPr>
            <a:endParaRPr lang="ro-RO" altLang="en-US" sz="1400" b="1" dirty="0">
              <a:solidFill>
                <a:srgbClr val="FFC000"/>
              </a:solidFill>
            </a:endParaRPr>
          </a:p>
          <a:p>
            <a:pPr eaLnBrk="1" hangingPunct="1">
              <a:buFont typeface="Arial" panose="020B0604020202020204" pitchFamily="34" charset="0"/>
              <a:buNone/>
            </a:pPr>
            <a:endParaRPr lang="ro-RO" altLang="en-US" sz="1400" b="1" dirty="0">
              <a:solidFill>
                <a:srgbClr val="FFC000"/>
              </a:solidFill>
            </a:endParaRPr>
          </a:p>
        </p:txBody>
      </p:sp>
      <p:sp>
        <p:nvSpPr>
          <p:cNvPr id="4" name="TextBox 3">
            <a:extLst>
              <a:ext uri="{FF2B5EF4-FFF2-40B4-BE49-F238E27FC236}">
                <a16:creationId xmlns:a16="http://schemas.microsoft.com/office/drawing/2014/main" id="{39A045AC-4463-437B-A019-713322D8665F}"/>
              </a:ext>
            </a:extLst>
          </p:cNvPr>
          <p:cNvSpPr txBox="1"/>
          <p:nvPr/>
        </p:nvSpPr>
        <p:spPr>
          <a:xfrm>
            <a:off x="6096000" y="402337"/>
            <a:ext cx="5672328" cy="646331"/>
          </a:xfrm>
          <a:prstGeom prst="rect">
            <a:avLst/>
          </a:prstGeom>
          <a:noFill/>
        </p:spPr>
        <p:txBody>
          <a:bodyPr wrap="square" rtlCol="0">
            <a:spAutoFit/>
          </a:bodyPr>
          <a:lstStyle/>
          <a:p>
            <a:pPr algn="just" eaLnBrk="1" fontAlgn="auto" hangingPunct="1">
              <a:spcAft>
                <a:spcPts val="0"/>
              </a:spcAft>
              <a:buFont typeface="Arial" panose="020B0604020202020204" pitchFamily="34" charset="0"/>
              <a:buNone/>
              <a:defRPr/>
            </a:pPr>
            <a:r>
              <a:rPr lang="ro-RO" sz="1800" b="1" dirty="0"/>
              <a:t>  Italia</a:t>
            </a:r>
          </a:p>
          <a:p>
            <a:pPr algn="just" eaLnBrk="1" fontAlgn="auto" hangingPunct="1">
              <a:spcAft>
                <a:spcPts val="0"/>
              </a:spcAft>
              <a:buFont typeface="Arial" panose="020B0604020202020204" pitchFamily="34" charset="0"/>
              <a:buNone/>
              <a:defRPr/>
            </a:pPr>
            <a:endParaRPr lang="ro-RO" dirty="0"/>
          </a:p>
        </p:txBody>
      </p:sp>
      <p:sp>
        <p:nvSpPr>
          <p:cNvPr id="3" name="TextBox 2">
            <a:extLst>
              <a:ext uri="{FF2B5EF4-FFF2-40B4-BE49-F238E27FC236}">
                <a16:creationId xmlns:a16="http://schemas.microsoft.com/office/drawing/2014/main" id="{D56FC27E-4C48-4AAC-BD6B-A8B83414CBEF}"/>
              </a:ext>
            </a:extLst>
          </p:cNvPr>
          <p:cNvSpPr txBox="1"/>
          <p:nvPr/>
        </p:nvSpPr>
        <p:spPr>
          <a:xfrm>
            <a:off x="6095998" y="694063"/>
            <a:ext cx="5672328" cy="4185761"/>
          </a:xfrm>
          <a:prstGeom prst="rect">
            <a:avLst/>
          </a:prstGeom>
          <a:noFill/>
        </p:spPr>
        <p:txBody>
          <a:bodyPr wrap="square" rtlCol="0">
            <a:spAutoFit/>
          </a:bodyPr>
          <a:lstStyle/>
          <a:p>
            <a:r>
              <a:rPr lang="en-US" sz="1400" dirty="0" err="1">
                <a:solidFill>
                  <a:srgbClr val="FFC000"/>
                </a:solidFill>
              </a:rPr>
              <a:t>Educatia</a:t>
            </a:r>
            <a:r>
              <a:rPr lang="en-US" sz="1400" dirty="0">
                <a:solidFill>
                  <a:srgbClr val="FFC000"/>
                </a:solidFill>
              </a:rPr>
              <a:t> pre-</a:t>
            </a:r>
            <a:r>
              <a:rPr lang="en-US" sz="1400" dirty="0" err="1">
                <a:solidFill>
                  <a:srgbClr val="FFC000"/>
                </a:solidFill>
              </a:rPr>
              <a:t>primara</a:t>
            </a:r>
            <a:r>
              <a:rPr lang="en-US" sz="1400" dirty="0">
                <a:solidFill>
                  <a:srgbClr val="FFC000"/>
                </a:solidFill>
              </a:rPr>
              <a:t> ( </a:t>
            </a:r>
            <a:r>
              <a:rPr lang="en-US" sz="1400" dirty="0" err="1">
                <a:solidFill>
                  <a:srgbClr val="FFC000"/>
                </a:solidFill>
              </a:rPr>
              <a:t>scuola</a:t>
            </a:r>
            <a:r>
              <a:rPr lang="en-US" sz="1400" dirty="0">
                <a:solidFill>
                  <a:srgbClr val="FFC000"/>
                </a:solidFill>
              </a:rPr>
              <a:t> </a:t>
            </a:r>
            <a:r>
              <a:rPr lang="en-US" sz="1400" dirty="0" err="1">
                <a:solidFill>
                  <a:srgbClr val="FFC000"/>
                </a:solidFill>
              </a:rPr>
              <a:t>dell’infanzia</a:t>
            </a:r>
            <a:r>
              <a:rPr lang="en-US" sz="1400" dirty="0">
                <a:solidFill>
                  <a:srgbClr val="FFC000"/>
                </a:solidFill>
              </a:rPr>
              <a:t>) </a:t>
            </a:r>
            <a:r>
              <a:rPr lang="en-US" sz="1400" dirty="0" err="1">
                <a:solidFill>
                  <a:srgbClr val="FFC000"/>
                </a:solidFill>
              </a:rPr>
              <a:t>este</a:t>
            </a:r>
            <a:r>
              <a:rPr lang="en-US" sz="1400" dirty="0">
                <a:solidFill>
                  <a:srgbClr val="FFC000"/>
                </a:solidFill>
              </a:rPr>
              <a:t> </a:t>
            </a:r>
            <a:r>
              <a:rPr lang="en-US" sz="1400" dirty="0" err="1">
                <a:solidFill>
                  <a:srgbClr val="FFC000"/>
                </a:solidFill>
              </a:rPr>
              <a:t>cuprinsa</a:t>
            </a:r>
            <a:r>
              <a:rPr lang="en-US" sz="1400" dirty="0">
                <a:solidFill>
                  <a:srgbClr val="FFC000"/>
                </a:solidFill>
              </a:rPr>
              <a:t> </a:t>
            </a:r>
            <a:r>
              <a:rPr lang="en-US" sz="1400" dirty="0" err="1">
                <a:solidFill>
                  <a:srgbClr val="FFC000"/>
                </a:solidFill>
              </a:rPr>
              <a:t>intre</a:t>
            </a:r>
            <a:r>
              <a:rPr lang="en-US" sz="1400" dirty="0">
                <a:solidFill>
                  <a:srgbClr val="FFC000"/>
                </a:solidFill>
              </a:rPr>
              <a:t> </a:t>
            </a:r>
            <a:r>
              <a:rPr lang="en-US" sz="1400" dirty="0" err="1">
                <a:solidFill>
                  <a:srgbClr val="FFC000"/>
                </a:solidFill>
              </a:rPr>
              <a:t>varsta</a:t>
            </a:r>
            <a:r>
              <a:rPr lang="en-US" sz="1400" dirty="0">
                <a:solidFill>
                  <a:srgbClr val="FFC000"/>
                </a:solidFill>
              </a:rPr>
              <a:t> de 3-6 ani </a:t>
            </a:r>
            <a:r>
              <a:rPr lang="en-US" sz="1400" dirty="0" err="1">
                <a:solidFill>
                  <a:srgbClr val="FFC000"/>
                </a:solidFill>
              </a:rPr>
              <a:t>si</a:t>
            </a:r>
            <a:r>
              <a:rPr lang="en-US" sz="1400" dirty="0">
                <a:solidFill>
                  <a:srgbClr val="FFC000"/>
                </a:solidFill>
              </a:rPr>
              <a:t> </a:t>
            </a:r>
            <a:r>
              <a:rPr lang="en-US" sz="1400" dirty="0" err="1">
                <a:solidFill>
                  <a:srgbClr val="FFC000"/>
                </a:solidFill>
              </a:rPr>
              <a:t>este</a:t>
            </a:r>
            <a:r>
              <a:rPr lang="en-US" sz="1400" dirty="0">
                <a:solidFill>
                  <a:srgbClr val="FFC000"/>
                </a:solidFill>
              </a:rPr>
              <a:t> </a:t>
            </a:r>
            <a:r>
              <a:rPr lang="en-US" sz="1400" dirty="0" err="1">
                <a:solidFill>
                  <a:srgbClr val="FFC000"/>
                </a:solidFill>
              </a:rPr>
              <a:t>primul</a:t>
            </a:r>
            <a:r>
              <a:rPr lang="en-US" sz="1400" dirty="0">
                <a:solidFill>
                  <a:srgbClr val="FFC000"/>
                </a:solidFill>
              </a:rPr>
              <a:t> </a:t>
            </a:r>
            <a:r>
              <a:rPr lang="en-US" sz="1400" dirty="0" err="1">
                <a:solidFill>
                  <a:srgbClr val="FFC000"/>
                </a:solidFill>
              </a:rPr>
              <a:t>stagiu</a:t>
            </a:r>
            <a:r>
              <a:rPr lang="en-US" sz="1400" dirty="0">
                <a:solidFill>
                  <a:srgbClr val="FFC000"/>
                </a:solidFill>
              </a:rPr>
              <a:t> de </a:t>
            </a:r>
            <a:r>
              <a:rPr lang="en-US" sz="1400" dirty="0" err="1">
                <a:solidFill>
                  <a:srgbClr val="FFC000"/>
                </a:solidFill>
              </a:rPr>
              <a:t>educa</a:t>
            </a:r>
            <a:r>
              <a:rPr lang="ro-RO" sz="1400" dirty="0">
                <a:solidFill>
                  <a:srgbClr val="FFC000"/>
                </a:solidFill>
              </a:rPr>
              <a:t>ț</a:t>
            </a:r>
            <a:r>
              <a:rPr lang="en-US" sz="1400" dirty="0" err="1">
                <a:solidFill>
                  <a:srgbClr val="FFC000"/>
                </a:solidFill>
              </a:rPr>
              <a:t>ie</a:t>
            </a:r>
            <a:r>
              <a:rPr lang="en-US" sz="1400" dirty="0">
                <a:solidFill>
                  <a:srgbClr val="FFC000"/>
                </a:solidFill>
              </a:rPr>
              <a:t> </a:t>
            </a:r>
            <a:r>
              <a:rPr lang="en-US" sz="1400" dirty="0" err="1">
                <a:solidFill>
                  <a:srgbClr val="FFC000"/>
                </a:solidFill>
              </a:rPr>
              <a:t>si</a:t>
            </a:r>
            <a:r>
              <a:rPr lang="en-US" sz="1400" dirty="0">
                <a:solidFill>
                  <a:srgbClr val="FFC000"/>
                </a:solidFill>
              </a:rPr>
              <a:t> </a:t>
            </a:r>
            <a:r>
              <a:rPr lang="en-US" sz="1400" dirty="0" err="1">
                <a:solidFill>
                  <a:srgbClr val="FFC000"/>
                </a:solidFill>
              </a:rPr>
              <a:t>formare</a:t>
            </a:r>
            <a:r>
              <a:rPr lang="en-US" sz="1400" dirty="0">
                <a:solidFill>
                  <a:srgbClr val="FFC000"/>
                </a:solidFill>
              </a:rPr>
              <a:t> </a:t>
            </a:r>
            <a:r>
              <a:rPr lang="en-US" sz="1400" dirty="0" err="1">
                <a:solidFill>
                  <a:srgbClr val="FFC000"/>
                </a:solidFill>
              </a:rPr>
              <a:t>si</a:t>
            </a:r>
            <a:r>
              <a:rPr lang="en-US" sz="1400" dirty="0">
                <a:solidFill>
                  <a:srgbClr val="FFC000"/>
                </a:solidFill>
              </a:rPr>
              <a:t> nu </a:t>
            </a:r>
            <a:r>
              <a:rPr lang="en-US" sz="1400" dirty="0" err="1">
                <a:solidFill>
                  <a:srgbClr val="FFC000"/>
                </a:solidFill>
              </a:rPr>
              <a:t>este</a:t>
            </a:r>
            <a:r>
              <a:rPr lang="en-US" sz="1400" dirty="0">
                <a:solidFill>
                  <a:srgbClr val="FFC000"/>
                </a:solidFill>
              </a:rPr>
              <a:t> </a:t>
            </a:r>
            <a:r>
              <a:rPr lang="en-US" sz="1400" dirty="0" err="1">
                <a:solidFill>
                  <a:srgbClr val="FFC000"/>
                </a:solidFill>
              </a:rPr>
              <a:t>obligatorie</a:t>
            </a:r>
            <a:r>
              <a:rPr lang="en-US" sz="1400" dirty="0">
                <a:solidFill>
                  <a:srgbClr val="FFC000"/>
                </a:solidFill>
              </a:rPr>
              <a:t>. </a:t>
            </a:r>
            <a:r>
              <a:rPr lang="en-US" sz="1400" dirty="0" err="1">
                <a:solidFill>
                  <a:srgbClr val="FFC000"/>
                </a:solidFill>
              </a:rPr>
              <a:t>Educa</a:t>
            </a:r>
            <a:r>
              <a:rPr lang="ro-RO" sz="1400" dirty="0">
                <a:solidFill>
                  <a:srgbClr val="FFC000"/>
                </a:solidFill>
              </a:rPr>
              <a:t>ț</a:t>
            </a:r>
            <a:r>
              <a:rPr lang="en-US" sz="1400" dirty="0" err="1">
                <a:solidFill>
                  <a:srgbClr val="FFC000"/>
                </a:solidFill>
              </a:rPr>
              <a:t>ia</a:t>
            </a:r>
            <a:r>
              <a:rPr lang="en-US" sz="1400" dirty="0">
                <a:solidFill>
                  <a:srgbClr val="FFC000"/>
                </a:solidFill>
              </a:rPr>
              <a:t> pre-</a:t>
            </a:r>
            <a:r>
              <a:rPr lang="en-US" sz="1400" dirty="0" err="1">
                <a:solidFill>
                  <a:srgbClr val="FFC000"/>
                </a:solidFill>
              </a:rPr>
              <a:t>primara</a:t>
            </a:r>
            <a:r>
              <a:rPr lang="en-US" sz="1400" dirty="0">
                <a:solidFill>
                  <a:srgbClr val="FFC000"/>
                </a:solidFill>
              </a:rPr>
              <a:t> </a:t>
            </a:r>
            <a:r>
              <a:rPr lang="en-US" sz="1400" dirty="0" err="1">
                <a:solidFill>
                  <a:srgbClr val="FFC000"/>
                </a:solidFill>
              </a:rPr>
              <a:t>este</a:t>
            </a:r>
            <a:r>
              <a:rPr lang="en-US" sz="1400" dirty="0">
                <a:solidFill>
                  <a:srgbClr val="FFC000"/>
                </a:solidFill>
              </a:rPr>
              <a:t> f</a:t>
            </a:r>
            <a:r>
              <a:rPr lang="ro-RO" sz="1400" dirty="0">
                <a:solidFill>
                  <a:srgbClr val="FFC000"/>
                </a:solidFill>
              </a:rPr>
              <a:t>ă</a:t>
            </a:r>
            <a:r>
              <a:rPr lang="en-US" sz="1400" dirty="0">
                <a:solidFill>
                  <a:srgbClr val="FFC000"/>
                </a:solidFill>
              </a:rPr>
              <a:t>r</a:t>
            </a:r>
            <a:r>
              <a:rPr lang="ro-RO" sz="1400" dirty="0">
                <a:solidFill>
                  <a:srgbClr val="FFC000"/>
                </a:solidFill>
              </a:rPr>
              <a:t>ă</a:t>
            </a:r>
            <a:r>
              <a:rPr lang="en-US" sz="1400" dirty="0">
                <a:solidFill>
                  <a:srgbClr val="FFC000"/>
                </a:solidFill>
              </a:rPr>
              <a:t> taxa la </a:t>
            </a:r>
            <a:r>
              <a:rPr lang="en-US" sz="1400" dirty="0" err="1">
                <a:solidFill>
                  <a:srgbClr val="FFC000"/>
                </a:solidFill>
              </a:rPr>
              <a:t>fel</a:t>
            </a:r>
            <a:r>
              <a:rPr lang="en-US" sz="1400" dirty="0">
                <a:solidFill>
                  <a:srgbClr val="FFC000"/>
                </a:solidFill>
              </a:rPr>
              <a:t> ca </a:t>
            </a:r>
            <a:r>
              <a:rPr lang="en-US" sz="1400" dirty="0" err="1">
                <a:solidFill>
                  <a:srgbClr val="FFC000"/>
                </a:solidFill>
              </a:rPr>
              <a:t>si</a:t>
            </a:r>
            <a:r>
              <a:rPr lang="en-US" sz="1400" dirty="0">
                <a:solidFill>
                  <a:srgbClr val="FFC000"/>
                </a:solidFill>
              </a:rPr>
              <a:t> in Romania. </a:t>
            </a:r>
            <a:r>
              <a:rPr lang="en-US" sz="1400" dirty="0" err="1">
                <a:solidFill>
                  <a:srgbClr val="FFC000"/>
                </a:solidFill>
              </a:rPr>
              <a:t>Excep</a:t>
            </a:r>
            <a:r>
              <a:rPr lang="ro-RO" sz="1400" dirty="0">
                <a:solidFill>
                  <a:srgbClr val="FFC000"/>
                </a:solidFill>
              </a:rPr>
              <a:t>ț</a:t>
            </a:r>
            <a:r>
              <a:rPr lang="en-US" sz="1400" dirty="0" err="1">
                <a:solidFill>
                  <a:srgbClr val="FFC000"/>
                </a:solidFill>
              </a:rPr>
              <a:t>ie</a:t>
            </a:r>
            <a:r>
              <a:rPr lang="en-US" sz="1400" dirty="0">
                <a:solidFill>
                  <a:srgbClr val="FFC000"/>
                </a:solidFill>
              </a:rPr>
              <a:t> fac in Romania </a:t>
            </a:r>
            <a:r>
              <a:rPr lang="en-US" sz="1400" dirty="0" err="1">
                <a:solidFill>
                  <a:srgbClr val="FFC000"/>
                </a:solidFill>
              </a:rPr>
              <a:t>numai</a:t>
            </a:r>
            <a:r>
              <a:rPr lang="en-US" sz="1400" dirty="0">
                <a:solidFill>
                  <a:srgbClr val="FFC000"/>
                </a:solidFill>
              </a:rPr>
              <a:t> unit</a:t>
            </a:r>
            <a:r>
              <a:rPr lang="ro-RO" sz="1400" dirty="0">
                <a:solidFill>
                  <a:srgbClr val="FFC000"/>
                </a:solidFill>
              </a:rPr>
              <a:t>ă</a:t>
            </a:r>
            <a:r>
              <a:rPr lang="en-US" sz="1400" dirty="0">
                <a:solidFill>
                  <a:srgbClr val="FFC000"/>
                </a:solidFill>
              </a:rPr>
              <a:t>tile  de </a:t>
            </a:r>
            <a:r>
              <a:rPr lang="ro-RO" sz="1400" dirty="0">
                <a:solidFill>
                  <a:srgbClr val="FFC000"/>
                </a:solidFill>
              </a:rPr>
              <a:t>î</a:t>
            </a:r>
            <a:r>
              <a:rPr lang="en-US" sz="1400" dirty="0" err="1">
                <a:solidFill>
                  <a:srgbClr val="FFC000"/>
                </a:solidFill>
              </a:rPr>
              <a:t>nv</a:t>
            </a:r>
            <a:r>
              <a:rPr lang="ro-RO" sz="1400" dirty="0">
                <a:solidFill>
                  <a:srgbClr val="FFC000"/>
                </a:solidFill>
              </a:rPr>
              <a:t>ăță</a:t>
            </a:r>
            <a:r>
              <a:rPr lang="en-US" sz="1400" dirty="0">
                <a:solidFill>
                  <a:srgbClr val="FFC000"/>
                </a:solidFill>
              </a:rPr>
              <a:t>m</a:t>
            </a:r>
            <a:r>
              <a:rPr lang="ro-RO" sz="1400" dirty="0">
                <a:solidFill>
                  <a:srgbClr val="FFC000"/>
                </a:solidFill>
              </a:rPr>
              <a:t>â</a:t>
            </a:r>
            <a:r>
              <a:rPr lang="en-US" sz="1400" dirty="0" err="1">
                <a:solidFill>
                  <a:srgbClr val="FFC000"/>
                </a:solidFill>
              </a:rPr>
              <a:t>nt</a:t>
            </a:r>
            <a:r>
              <a:rPr lang="en-US" sz="1400" dirty="0">
                <a:solidFill>
                  <a:srgbClr val="FFC000"/>
                </a:solidFill>
              </a:rPr>
              <a:t> </a:t>
            </a:r>
            <a:r>
              <a:rPr lang="en-US" sz="1400" dirty="0" err="1">
                <a:solidFill>
                  <a:srgbClr val="FFC000"/>
                </a:solidFill>
              </a:rPr>
              <a:t>particulare</a:t>
            </a:r>
            <a:r>
              <a:rPr lang="en-US" sz="1400" dirty="0">
                <a:solidFill>
                  <a:srgbClr val="FFC000"/>
                </a:solidFill>
              </a:rPr>
              <a:t>.</a:t>
            </a:r>
          </a:p>
          <a:p>
            <a:r>
              <a:rPr lang="en-US" sz="1400" dirty="0">
                <a:solidFill>
                  <a:srgbClr val="FFC000"/>
                </a:solidFill>
              </a:rPr>
              <a:t>In </a:t>
            </a:r>
            <a:r>
              <a:rPr lang="en-US" sz="1400" dirty="0" err="1">
                <a:solidFill>
                  <a:srgbClr val="FFC000"/>
                </a:solidFill>
              </a:rPr>
              <a:t>acest</a:t>
            </a:r>
            <a:r>
              <a:rPr lang="en-US" sz="1400" dirty="0">
                <a:solidFill>
                  <a:srgbClr val="FFC000"/>
                </a:solidFill>
              </a:rPr>
              <a:t> </a:t>
            </a:r>
            <a:r>
              <a:rPr lang="en-US" sz="1400" dirty="0" err="1">
                <a:solidFill>
                  <a:srgbClr val="FFC000"/>
                </a:solidFill>
              </a:rPr>
              <a:t>domeniu</a:t>
            </a:r>
            <a:r>
              <a:rPr lang="en-US" sz="1400" dirty="0">
                <a:solidFill>
                  <a:srgbClr val="FFC000"/>
                </a:solidFill>
              </a:rPr>
              <a:t> exist</a:t>
            </a:r>
            <a:r>
              <a:rPr lang="ro-RO" sz="1400" dirty="0">
                <a:solidFill>
                  <a:srgbClr val="FFC000"/>
                </a:solidFill>
              </a:rPr>
              <a:t>ă</a:t>
            </a:r>
            <a:r>
              <a:rPr lang="en-US" sz="1400" dirty="0">
                <a:solidFill>
                  <a:srgbClr val="FFC000"/>
                </a:solidFill>
              </a:rPr>
              <a:t> </a:t>
            </a:r>
            <a:r>
              <a:rPr lang="en-US" sz="1400" dirty="0" err="1">
                <a:solidFill>
                  <a:srgbClr val="FFC000"/>
                </a:solidFill>
              </a:rPr>
              <a:t>deosebiri</a:t>
            </a:r>
            <a:r>
              <a:rPr lang="en-US" sz="1400" dirty="0">
                <a:solidFill>
                  <a:srgbClr val="FFC000"/>
                </a:solidFill>
              </a:rPr>
              <a:t> </a:t>
            </a:r>
            <a:r>
              <a:rPr lang="en-US" sz="1400" dirty="0" err="1">
                <a:solidFill>
                  <a:srgbClr val="FFC000"/>
                </a:solidFill>
              </a:rPr>
              <a:t>intre</a:t>
            </a:r>
            <a:r>
              <a:rPr lang="en-US" sz="1400" dirty="0">
                <a:solidFill>
                  <a:srgbClr val="FFC000"/>
                </a:solidFill>
              </a:rPr>
              <a:t> </a:t>
            </a:r>
            <a:r>
              <a:rPr lang="en-US" sz="1400" dirty="0" err="1">
                <a:solidFill>
                  <a:srgbClr val="FFC000"/>
                </a:solidFill>
              </a:rPr>
              <a:t>cele</a:t>
            </a:r>
            <a:r>
              <a:rPr lang="en-US" sz="1400" dirty="0">
                <a:solidFill>
                  <a:srgbClr val="FFC000"/>
                </a:solidFill>
              </a:rPr>
              <a:t> 2 </a:t>
            </a:r>
            <a:r>
              <a:rPr lang="ro-RO" sz="1400" dirty="0">
                <a:solidFill>
                  <a:srgbClr val="FFC000"/>
                </a:solidFill>
              </a:rPr>
              <a:t>ță</a:t>
            </a:r>
            <a:r>
              <a:rPr lang="en-US" sz="1400" dirty="0" err="1">
                <a:solidFill>
                  <a:srgbClr val="FFC000"/>
                </a:solidFill>
              </a:rPr>
              <a:t>ri</a:t>
            </a:r>
            <a:r>
              <a:rPr lang="en-US" sz="1400" dirty="0">
                <a:solidFill>
                  <a:srgbClr val="FFC000"/>
                </a:solidFill>
              </a:rPr>
              <a:t> in </a:t>
            </a:r>
            <a:r>
              <a:rPr lang="en-US" sz="1400" dirty="0" err="1">
                <a:solidFill>
                  <a:srgbClr val="FFC000"/>
                </a:solidFill>
              </a:rPr>
              <a:t>ceea</a:t>
            </a:r>
            <a:r>
              <a:rPr lang="en-US" sz="1400" dirty="0">
                <a:solidFill>
                  <a:srgbClr val="FFC000"/>
                </a:solidFill>
              </a:rPr>
              <a:t> </a:t>
            </a:r>
            <a:r>
              <a:rPr lang="en-US" sz="1400" dirty="0" err="1">
                <a:solidFill>
                  <a:srgbClr val="FFC000"/>
                </a:solidFill>
              </a:rPr>
              <a:t>ce</a:t>
            </a:r>
            <a:r>
              <a:rPr lang="en-US" sz="1400" dirty="0">
                <a:solidFill>
                  <a:srgbClr val="FFC000"/>
                </a:solidFill>
              </a:rPr>
              <a:t> </a:t>
            </a:r>
            <a:r>
              <a:rPr lang="en-US" sz="1400" dirty="0" err="1">
                <a:solidFill>
                  <a:srgbClr val="FFC000"/>
                </a:solidFill>
              </a:rPr>
              <a:t>priveste</a:t>
            </a:r>
            <a:r>
              <a:rPr lang="en-US" sz="1400" dirty="0">
                <a:solidFill>
                  <a:srgbClr val="FFC000"/>
                </a:solidFill>
              </a:rPr>
              <a:t> </a:t>
            </a:r>
            <a:r>
              <a:rPr lang="en-US" sz="1400" dirty="0" err="1">
                <a:solidFill>
                  <a:srgbClr val="FFC000"/>
                </a:solidFill>
              </a:rPr>
              <a:t>numarul</a:t>
            </a:r>
            <a:r>
              <a:rPr lang="en-US" sz="1400" dirty="0">
                <a:solidFill>
                  <a:srgbClr val="FFC000"/>
                </a:solidFill>
              </a:rPr>
              <a:t> de ore </a:t>
            </a:r>
            <a:r>
              <a:rPr lang="en-US" sz="1400" dirty="0" err="1">
                <a:solidFill>
                  <a:srgbClr val="FFC000"/>
                </a:solidFill>
              </a:rPr>
              <a:t>alocat</a:t>
            </a:r>
            <a:r>
              <a:rPr lang="en-US" sz="1400" dirty="0">
                <a:solidFill>
                  <a:srgbClr val="FFC000"/>
                </a:solidFill>
              </a:rPr>
              <a:t> </a:t>
            </a:r>
            <a:r>
              <a:rPr lang="en-US" sz="1400" dirty="0" err="1">
                <a:solidFill>
                  <a:srgbClr val="FFC000"/>
                </a:solidFill>
              </a:rPr>
              <a:t>instruirii</a:t>
            </a:r>
            <a:endParaRPr lang="ro-RO" sz="1400" dirty="0">
              <a:solidFill>
                <a:srgbClr val="FFC000"/>
              </a:solidFill>
            </a:endParaRPr>
          </a:p>
          <a:p>
            <a:r>
              <a:rPr lang="en-US" sz="1400" dirty="0" err="1">
                <a:solidFill>
                  <a:srgbClr val="FFC000"/>
                </a:solidFill>
              </a:rPr>
              <a:t>Scoala</a:t>
            </a:r>
            <a:r>
              <a:rPr lang="en-US" sz="1400" dirty="0">
                <a:solidFill>
                  <a:srgbClr val="FFC000"/>
                </a:solidFill>
              </a:rPr>
              <a:t> </a:t>
            </a:r>
            <a:r>
              <a:rPr lang="en-US" sz="1400" dirty="0" err="1">
                <a:solidFill>
                  <a:srgbClr val="FFC000"/>
                </a:solidFill>
              </a:rPr>
              <a:t>primar</a:t>
            </a:r>
            <a:r>
              <a:rPr lang="ro-RO" sz="1400" dirty="0">
                <a:solidFill>
                  <a:srgbClr val="FFC000"/>
                </a:solidFill>
              </a:rPr>
              <a:t>ă</a:t>
            </a:r>
            <a:r>
              <a:rPr lang="en-US" sz="1400" dirty="0">
                <a:solidFill>
                  <a:srgbClr val="FFC000"/>
                </a:solidFill>
              </a:rPr>
              <a:t> </a:t>
            </a:r>
          </a:p>
          <a:p>
            <a:r>
              <a:rPr lang="en-US" sz="1400" dirty="0" err="1">
                <a:solidFill>
                  <a:srgbClr val="FFC000"/>
                </a:solidFill>
              </a:rPr>
              <a:t>Varsta</a:t>
            </a:r>
            <a:r>
              <a:rPr lang="en-US" sz="1400" dirty="0">
                <a:solidFill>
                  <a:srgbClr val="FFC000"/>
                </a:solidFill>
              </a:rPr>
              <a:t> 6-11 – </a:t>
            </a:r>
            <a:r>
              <a:rPr lang="en-US" sz="1400" dirty="0" err="1">
                <a:solidFill>
                  <a:srgbClr val="FFC000"/>
                </a:solidFill>
              </a:rPr>
              <a:t>Deosebire</a:t>
            </a:r>
            <a:r>
              <a:rPr lang="en-US" sz="1400" dirty="0">
                <a:solidFill>
                  <a:srgbClr val="FFC000"/>
                </a:solidFill>
              </a:rPr>
              <a:t> fa</a:t>
            </a:r>
            <a:r>
              <a:rPr lang="ro-RO" sz="1400" dirty="0">
                <a:solidFill>
                  <a:srgbClr val="FFC000"/>
                </a:solidFill>
              </a:rPr>
              <a:t>ță</a:t>
            </a:r>
            <a:r>
              <a:rPr lang="en-US" sz="1400" dirty="0">
                <a:solidFill>
                  <a:srgbClr val="FFC000"/>
                </a:solidFill>
              </a:rPr>
              <a:t> de Romania</a:t>
            </a:r>
          </a:p>
          <a:p>
            <a:r>
              <a:rPr lang="en-US" sz="1400" dirty="0" err="1">
                <a:solidFill>
                  <a:srgbClr val="FFC000"/>
                </a:solidFill>
              </a:rPr>
              <a:t>Scoala</a:t>
            </a:r>
            <a:r>
              <a:rPr lang="en-US" sz="1400" dirty="0">
                <a:solidFill>
                  <a:srgbClr val="FFC000"/>
                </a:solidFill>
              </a:rPr>
              <a:t> </a:t>
            </a:r>
            <a:r>
              <a:rPr lang="en-US" sz="1400" dirty="0" err="1">
                <a:solidFill>
                  <a:srgbClr val="FFC000"/>
                </a:solidFill>
              </a:rPr>
              <a:t>secundara</a:t>
            </a:r>
            <a:r>
              <a:rPr lang="en-US" sz="1400" dirty="0">
                <a:solidFill>
                  <a:srgbClr val="FFC000"/>
                </a:solidFill>
              </a:rPr>
              <a:t> </a:t>
            </a:r>
          </a:p>
          <a:p>
            <a:r>
              <a:rPr lang="en-US" sz="1400" dirty="0" err="1">
                <a:solidFill>
                  <a:srgbClr val="FFC000"/>
                </a:solidFill>
              </a:rPr>
              <a:t>Varsta</a:t>
            </a:r>
            <a:r>
              <a:rPr lang="en-US" sz="1400" dirty="0">
                <a:solidFill>
                  <a:srgbClr val="FFC000"/>
                </a:solidFill>
              </a:rPr>
              <a:t> 11-14  - </a:t>
            </a:r>
            <a:r>
              <a:rPr lang="en-US" sz="1400" dirty="0" err="1">
                <a:solidFill>
                  <a:srgbClr val="FFC000"/>
                </a:solidFill>
              </a:rPr>
              <a:t>Deosebire</a:t>
            </a:r>
            <a:r>
              <a:rPr lang="en-US" sz="1400" dirty="0">
                <a:solidFill>
                  <a:srgbClr val="FFC000"/>
                </a:solidFill>
              </a:rPr>
              <a:t> f</a:t>
            </a:r>
            <a:r>
              <a:rPr lang="ro-RO" sz="1400" dirty="0">
                <a:solidFill>
                  <a:srgbClr val="FFC000"/>
                </a:solidFill>
              </a:rPr>
              <a:t>ață</a:t>
            </a:r>
            <a:r>
              <a:rPr lang="en-US" sz="1400" dirty="0">
                <a:solidFill>
                  <a:srgbClr val="FFC000"/>
                </a:solidFill>
              </a:rPr>
              <a:t> de Romania</a:t>
            </a:r>
          </a:p>
          <a:p>
            <a:r>
              <a:rPr lang="en-US" sz="1400" dirty="0" err="1">
                <a:solidFill>
                  <a:srgbClr val="FFC000"/>
                </a:solidFill>
              </a:rPr>
              <a:t>Ciclul</a:t>
            </a:r>
            <a:r>
              <a:rPr lang="en-US" sz="1400" dirty="0">
                <a:solidFill>
                  <a:srgbClr val="FFC000"/>
                </a:solidFill>
              </a:rPr>
              <a:t> </a:t>
            </a:r>
            <a:r>
              <a:rPr lang="en-US" sz="1400" dirty="0" err="1">
                <a:solidFill>
                  <a:srgbClr val="FFC000"/>
                </a:solidFill>
              </a:rPr>
              <a:t>doi</a:t>
            </a:r>
            <a:r>
              <a:rPr lang="en-US" sz="1400" dirty="0">
                <a:solidFill>
                  <a:srgbClr val="FFC000"/>
                </a:solidFill>
              </a:rPr>
              <a:t> de </a:t>
            </a:r>
            <a:r>
              <a:rPr lang="en-US" sz="1400" dirty="0" err="1">
                <a:solidFill>
                  <a:srgbClr val="FFC000"/>
                </a:solidFill>
              </a:rPr>
              <a:t>instruire</a:t>
            </a:r>
            <a:r>
              <a:rPr lang="en-US" sz="1400" dirty="0">
                <a:solidFill>
                  <a:srgbClr val="FFC000"/>
                </a:solidFill>
              </a:rPr>
              <a:t> </a:t>
            </a:r>
          </a:p>
          <a:p>
            <a:r>
              <a:rPr lang="en-US" sz="1400" dirty="0" err="1">
                <a:solidFill>
                  <a:srgbClr val="FFC000"/>
                </a:solidFill>
              </a:rPr>
              <a:t>Deosebire</a:t>
            </a:r>
            <a:endParaRPr lang="en-US" sz="1400" dirty="0">
              <a:solidFill>
                <a:srgbClr val="FFC000"/>
              </a:solidFill>
            </a:endParaRPr>
          </a:p>
          <a:p>
            <a:r>
              <a:rPr lang="en-US" sz="1400" dirty="0">
                <a:solidFill>
                  <a:srgbClr val="FFC000"/>
                </a:solidFill>
              </a:rPr>
              <a:t>In Italia, </a:t>
            </a:r>
            <a:r>
              <a:rPr lang="ro-RO" sz="1400" dirty="0">
                <a:solidFill>
                  <a:srgbClr val="FFC000"/>
                </a:solidFill>
              </a:rPr>
              <a:t>î</a:t>
            </a:r>
            <a:r>
              <a:rPr lang="en-US" sz="1400" dirty="0" err="1">
                <a:solidFill>
                  <a:srgbClr val="FFC000"/>
                </a:solidFill>
              </a:rPr>
              <a:t>nv</a:t>
            </a:r>
            <a:r>
              <a:rPr lang="ro-RO" sz="1400" dirty="0">
                <a:solidFill>
                  <a:srgbClr val="FFC000"/>
                </a:solidFill>
              </a:rPr>
              <a:t>ăță</a:t>
            </a:r>
            <a:r>
              <a:rPr lang="en-US" sz="1400" dirty="0">
                <a:solidFill>
                  <a:srgbClr val="FFC000"/>
                </a:solidFill>
              </a:rPr>
              <a:t>m</a:t>
            </a:r>
            <a:r>
              <a:rPr lang="ro-RO" sz="1400" dirty="0">
                <a:solidFill>
                  <a:srgbClr val="FFC000"/>
                </a:solidFill>
              </a:rPr>
              <a:t>â</a:t>
            </a:r>
            <a:r>
              <a:rPr lang="en-US" sz="1400" dirty="0" err="1">
                <a:solidFill>
                  <a:srgbClr val="FFC000"/>
                </a:solidFill>
              </a:rPr>
              <a:t>ntul</a:t>
            </a:r>
            <a:r>
              <a:rPr lang="en-US" sz="1400" dirty="0">
                <a:solidFill>
                  <a:srgbClr val="FFC000"/>
                </a:solidFill>
              </a:rPr>
              <a:t> </a:t>
            </a:r>
            <a:r>
              <a:rPr lang="en-US" sz="1400" dirty="0" err="1">
                <a:solidFill>
                  <a:srgbClr val="FFC000"/>
                </a:solidFill>
              </a:rPr>
              <a:t>obligatoriu</a:t>
            </a:r>
            <a:r>
              <a:rPr lang="en-US" sz="1400" dirty="0">
                <a:solidFill>
                  <a:srgbClr val="FFC000"/>
                </a:solidFill>
              </a:rPr>
              <a:t> </a:t>
            </a:r>
            <a:r>
              <a:rPr lang="en-US" sz="1400" dirty="0" err="1">
                <a:solidFill>
                  <a:srgbClr val="FFC000"/>
                </a:solidFill>
              </a:rPr>
              <a:t>este</a:t>
            </a:r>
            <a:r>
              <a:rPr lang="en-US" sz="1400" dirty="0">
                <a:solidFill>
                  <a:srgbClr val="FFC000"/>
                </a:solidFill>
              </a:rPr>
              <a:t>  de la 6 la 16 ani. </a:t>
            </a:r>
            <a:r>
              <a:rPr lang="en-US" sz="1400" dirty="0" err="1">
                <a:solidFill>
                  <a:srgbClr val="FFC000"/>
                </a:solidFill>
              </a:rPr>
              <a:t>Educa</a:t>
            </a:r>
            <a:r>
              <a:rPr lang="ro-RO" sz="1400" dirty="0">
                <a:solidFill>
                  <a:srgbClr val="FFC000"/>
                </a:solidFill>
              </a:rPr>
              <a:t>ț</a:t>
            </a:r>
            <a:r>
              <a:rPr lang="en-US" sz="1400" dirty="0" err="1">
                <a:solidFill>
                  <a:srgbClr val="FFC000"/>
                </a:solidFill>
              </a:rPr>
              <a:t>ia</a:t>
            </a:r>
            <a:r>
              <a:rPr lang="en-US" sz="1400" dirty="0">
                <a:solidFill>
                  <a:srgbClr val="FFC000"/>
                </a:solidFill>
              </a:rPr>
              <a:t> </a:t>
            </a:r>
            <a:r>
              <a:rPr lang="en-US" sz="1400" dirty="0" err="1">
                <a:solidFill>
                  <a:srgbClr val="FFC000"/>
                </a:solidFill>
              </a:rPr>
              <a:t>obligatorie</a:t>
            </a:r>
            <a:r>
              <a:rPr lang="en-US" sz="1400" dirty="0">
                <a:solidFill>
                  <a:srgbClr val="FFC000"/>
                </a:solidFill>
              </a:rPr>
              <a:t> </a:t>
            </a:r>
            <a:r>
              <a:rPr lang="en-US" sz="1400" dirty="0" err="1">
                <a:solidFill>
                  <a:srgbClr val="FFC000"/>
                </a:solidFill>
              </a:rPr>
              <a:t>acope</a:t>
            </a:r>
            <a:r>
              <a:rPr lang="ro-RO" sz="1400" dirty="0">
                <a:solidFill>
                  <a:srgbClr val="FFC000"/>
                </a:solidFill>
              </a:rPr>
              <a:t>ră</a:t>
            </a:r>
            <a:r>
              <a:rPr lang="en-US" sz="1400" dirty="0">
                <a:solidFill>
                  <a:srgbClr val="FFC000"/>
                </a:solidFill>
              </a:rPr>
              <a:t> </a:t>
            </a:r>
            <a:r>
              <a:rPr lang="en-US" sz="1400" dirty="0" err="1">
                <a:solidFill>
                  <a:srgbClr val="FFC000"/>
                </a:solidFill>
              </a:rPr>
              <a:t>primul</a:t>
            </a:r>
            <a:r>
              <a:rPr lang="en-US" sz="1400" dirty="0">
                <a:solidFill>
                  <a:srgbClr val="FFC000"/>
                </a:solidFill>
              </a:rPr>
              <a:t> </a:t>
            </a:r>
            <a:r>
              <a:rPr lang="en-US" sz="1400" dirty="0" err="1">
                <a:solidFill>
                  <a:srgbClr val="FFC000"/>
                </a:solidFill>
              </a:rPr>
              <a:t>ciclu</a:t>
            </a:r>
            <a:r>
              <a:rPr lang="en-US" sz="1400" dirty="0">
                <a:solidFill>
                  <a:srgbClr val="FFC000"/>
                </a:solidFill>
              </a:rPr>
              <a:t> de </a:t>
            </a:r>
            <a:r>
              <a:rPr lang="en-US" sz="1400" dirty="0" err="1">
                <a:solidFill>
                  <a:srgbClr val="FFC000"/>
                </a:solidFill>
              </a:rPr>
              <a:t>educatie</a:t>
            </a:r>
            <a:r>
              <a:rPr lang="en-US" sz="1400" dirty="0">
                <a:solidFill>
                  <a:srgbClr val="FFC000"/>
                </a:solidFill>
              </a:rPr>
              <a:t> ( 8 ani)</a:t>
            </a:r>
          </a:p>
          <a:p>
            <a:r>
              <a:rPr lang="en-US" sz="1400" dirty="0">
                <a:solidFill>
                  <a:srgbClr val="FFC000"/>
                </a:solidFill>
              </a:rPr>
              <a:t>Î</a:t>
            </a:r>
            <a:r>
              <a:rPr lang="ro-RO" sz="1400" dirty="0">
                <a:solidFill>
                  <a:srgbClr val="FFC000"/>
                </a:solidFill>
              </a:rPr>
              <a:t>n Romania, î</a:t>
            </a:r>
            <a:r>
              <a:rPr lang="en-US" sz="1400" dirty="0" err="1">
                <a:solidFill>
                  <a:srgbClr val="FFC000"/>
                </a:solidFill>
              </a:rPr>
              <a:t>nvăţământul</a:t>
            </a:r>
            <a:r>
              <a:rPr lang="en-US" sz="1400" dirty="0">
                <a:solidFill>
                  <a:srgbClr val="FFC000"/>
                </a:solidFill>
              </a:rPr>
              <a:t> general </a:t>
            </a:r>
            <a:r>
              <a:rPr lang="en-US" sz="1400" dirty="0" err="1">
                <a:solidFill>
                  <a:srgbClr val="FFC000"/>
                </a:solidFill>
              </a:rPr>
              <a:t>obligatoriu</a:t>
            </a:r>
            <a:r>
              <a:rPr lang="en-US" sz="1400" dirty="0">
                <a:solidFill>
                  <a:srgbClr val="FFC000"/>
                </a:solidFill>
              </a:rPr>
              <a:t> </a:t>
            </a:r>
            <a:r>
              <a:rPr lang="en-US" sz="1400" dirty="0" err="1">
                <a:solidFill>
                  <a:srgbClr val="FFC000"/>
                </a:solidFill>
              </a:rPr>
              <a:t>este</a:t>
            </a:r>
            <a:r>
              <a:rPr lang="en-US" sz="1400" dirty="0">
                <a:solidFill>
                  <a:srgbClr val="FFC000"/>
                </a:solidFill>
              </a:rPr>
              <a:t> de 14 </a:t>
            </a:r>
            <a:r>
              <a:rPr lang="en-US" sz="1400" dirty="0" err="1">
                <a:solidFill>
                  <a:srgbClr val="FFC000"/>
                </a:solidFill>
              </a:rPr>
              <a:t>clase</a:t>
            </a:r>
            <a:r>
              <a:rPr lang="en-US" sz="1400" dirty="0">
                <a:solidFill>
                  <a:srgbClr val="FFC000"/>
                </a:solidFill>
              </a:rPr>
              <a:t> </a:t>
            </a:r>
            <a:r>
              <a:rPr lang="en-US" sz="1400" dirty="0" err="1">
                <a:solidFill>
                  <a:srgbClr val="FFC000"/>
                </a:solidFill>
              </a:rPr>
              <a:t>şi</a:t>
            </a:r>
            <a:r>
              <a:rPr lang="en-US" sz="1400" dirty="0">
                <a:solidFill>
                  <a:srgbClr val="FFC000"/>
                </a:solidFill>
              </a:rPr>
              <a:t> </a:t>
            </a:r>
            <a:r>
              <a:rPr lang="en-US" sz="1400" dirty="0" err="1">
                <a:solidFill>
                  <a:srgbClr val="FFC000"/>
                </a:solidFill>
              </a:rPr>
              <a:t>cuprinde</a:t>
            </a:r>
            <a:r>
              <a:rPr lang="en-US" sz="1400" dirty="0">
                <a:solidFill>
                  <a:srgbClr val="FFC000"/>
                </a:solidFill>
              </a:rPr>
              <a:t> </a:t>
            </a:r>
            <a:r>
              <a:rPr lang="en-US" sz="1400" dirty="0" err="1">
                <a:solidFill>
                  <a:srgbClr val="FFC000"/>
                </a:solidFill>
              </a:rPr>
              <a:t>grupa</a:t>
            </a:r>
            <a:r>
              <a:rPr lang="en-US" sz="1400" dirty="0">
                <a:solidFill>
                  <a:srgbClr val="FFC000"/>
                </a:solidFill>
              </a:rPr>
              <a:t> </a:t>
            </a:r>
            <a:r>
              <a:rPr lang="en-US" sz="1400" dirty="0" err="1">
                <a:solidFill>
                  <a:srgbClr val="FFC000"/>
                </a:solidFill>
              </a:rPr>
              <a:t>mijlocie</a:t>
            </a:r>
            <a:r>
              <a:rPr lang="en-US" sz="1400" dirty="0">
                <a:solidFill>
                  <a:srgbClr val="FFC000"/>
                </a:solidFill>
              </a:rPr>
              <a:t> </a:t>
            </a:r>
            <a:r>
              <a:rPr lang="en-US" sz="1400" dirty="0" err="1">
                <a:solidFill>
                  <a:srgbClr val="FFC000"/>
                </a:solidFill>
              </a:rPr>
              <a:t>și</a:t>
            </a:r>
            <a:r>
              <a:rPr lang="en-US" sz="1400" dirty="0">
                <a:solidFill>
                  <a:srgbClr val="FFC000"/>
                </a:solidFill>
              </a:rPr>
              <a:t> mare din </a:t>
            </a:r>
            <a:r>
              <a:rPr lang="en-US" sz="1400" dirty="0" err="1">
                <a:solidFill>
                  <a:srgbClr val="FFC000"/>
                </a:solidFill>
              </a:rPr>
              <a:t>învățământul</a:t>
            </a:r>
            <a:r>
              <a:rPr lang="en-US" sz="1400" dirty="0">
                <a:solidFill>
                  <a:srgbClr val="FFC000"/>
                </a:solidFill>
              </a:rPr>
              <a:t> </a:t>
            </a:r>
            <a:r>
              <a:rPr lang="en-US" sz="1400" dirty="0" err="1">
                <a:solidFill>
                  <a:srgbClr val="FFC000"/>
                </a:solidFill>
              </a:rPr>
              <a:t>preșcolar</a:t>
            </a:r>
            <a:r>
              <a:rPr lang="en-US" sz="1400" dirty="0">
                <a:solidFill>
                  <a:srgbClr val="FFC000"/>
                </a:solidFill>
              </a:rPr>
              <a:t> (</a:t>
            </a:r>
            <a:r>
              <a:rPr lang="en-US" sz="1400" dirty="0" err="1">
                <a:solidFill>
                  <a:srgbClr val="FFC000"/>
                </a:solidFill>
              </a:rPr>
              <a:t>copii</a:t>
            </a:r>
            <a:r>
              <a:rPr lang="en-US" sz="1400" dirty="0">
                <a:solidFill>
                  <a:srgbClr val="FFC000"/>
                </a:solidFill>
              </a:rPr>
              <a:t> cu </a:t>
            </a:r>
            <a:r>
              <a:rPr lang="en-US" sz="1400" dirty="0" err="1">
                <a:solidFill>
                  <a:srgbClr val="FFC000"/>
                </a:solidFill>
              </a:rPr>
              <a:t>vârste</a:t>
            </a:r>
            <a:r>
              <a:rPr lang="en-US" sz="1400" dirty="0">
                <a:solidFill>
                  <a:srgbClr val="FFC000"/>
                </a:solidFill>
              </a:rPr>
              <a:t> </a:t>
            </a:r>
            <a:r>
              <a:rPr lang="en-US" sz="1400" dirty="0" err="1">
                <a:solidFill>
                  <a:srgbClr val="FFC000"/>
                </a:solidFill>
              </a:rPr>
              <a:t>între</a:t>
            </a:r>
            <a:r>
              <a:rPr lang="en-US" sz="1400" dirty="0">
                <a:solidFill>
                  <a:srgbClr val="FFC000"/>
                </a:solidFill>
              </a:rPr>
              <a:t> 4 </a:t>
            </a:r>
            <a:r>
              <a:rPr lang="en-US" sz="1400" dirty="0" err="1">
                <a:solidFill>
                  <a:srgbClr val="FFC000"/>
                </a:solidFill>
              </a:rPr>
              <a:t>și</a:t>
            </a:r>
            <a:r>
              <a:rPr lang="en-US" sz="1400" dirty="0">
                <a:solidFill>
                  <a:srgbClr val="FFC000"/>
                </a:solidFill>
              </a:rPr>
              <a:t> 6 ani), </a:t>
            </a:r>
            <a:r>
              <a:rPr lang="en-US" sz="1400" dirty="0" err="1">
                <a:solidFill>
                  <a:srgbClr val="FFC000"/>
                </a:solidFill>
              </a:rPr>
              <a:t>învăţământul</a:t>
            </a:r>
            <a:r>
              <a:rPr lang="en-US" sz="1400" dirty="0">
                <a:solidFill>
                  <a:srgbClr val="FFC000"/>
                </a:solidFill>
              </a:rPr>
              <a:t> </a:t>
            </a:r>
            <a:r>
              <a:rPr lang="en-US" sz="1400" dirty="0" err="1">
                <a:solidFill>
                  <a:srgbClr val="FFC000"/>
                </a:solidFill>
              </a:rPr>
              <a:t>primar</a:t>
            </a:r>
            <a:r>
              <a:rPr lang="en-US" sz="1400" dirty="0">
                <a:solidFill>
                  <a:srgbClr val="FFC000"/>
                </a:solidFill>
              </a:rPr>
              <a:t>, </a:t>
            </a:r>
            <a:r>
              <a:rPr lang="en-US" sz="1400" dirty="0" err="1">
                <a:solidFill>
                  <a:srgbClr val="FFC000"/>
                </a:solidFill>
              </a:rPr>
              <a:t>învăţământul</a:t>
            </a:r>
            <a:r>
              <a:rPr lang="en-US" sz="1400" dirty="0">
                <a:solidFill>
                  <a:srgbClr val="FFC000"/>
                </a:solidFill>
              </a:rPr>
              <a:t> </a:t>
            </a:r>
            <a:r>
              <a:rPr lang="en-US" sz="1400" dirty="0" err="1">
                <a:solidFill>
                  <a:srgbClr val="FFC000"/>
                </a:solidFill>
              </a:rPr>
              <a:t>gimnazial</a:t>
            </a:r>
            <a:r>
              <a:rPr lang="en-US" sz="1400" dirty="0">
                <a:solidFill>
                  <a:srgbClr val="FFC000"/>
                </a:solidFill>
              </a:rPr>
              <a:t>, </a:t>
            </a:r>
            <a:r>
              <a:rPr lang="en-US" sz="1400" dirty="0" err="1">
                <a:solidFill>
                  <a:srgbClr val="FFC000"/>
                </a:solidFill>
              </a:rPr>
              <a:t>învățământul</a:t>
            </a:r>
            <a:r>
              <a:rPr lang="en-US" sz="1400" dirty="0">
                <a:solidFill>
                  <a:srgbClr val="FFC000"/>
                </a:solidFill>
              </a:rPr>
              <a:t> </a:t>
            </a:r>
            <a:r>
              <a:rPr lang="en-US" sz="1400" dirty="0" err="1">
                <a:solidFill>
                  <a:srgbClr val="FFC000"/>
                </a:solidFill>
              </a:rPr>
              <a:t>liceal</a:t>
            </a:r>
            <a:endParaRPr lang="en-US" sz="1400" dirty="0">
              <a:solidFill>
                <a:srgbClr val="FFC000"/>
              </a:solidFill>
            </a:endParaRPr>
          </a:p>
        </p:txBody>
      </p:sp>
      <p:pic>
        <p:nvPicPr>
          <p:cNvPr id="10" name="Picture 2" descr="Liceul de Arte &quot;Bălașa Doamna&quot;">
            <a:extLst>
              <a:ext uri="{FF2B5EF4-FFF2-40B4-BE49-F238E27FC236}">
                <a16:creationId xmlns:a16="http://schemas.microsoft.com/office/drawing/2014/main" id="{9A2A58F2-4E85-471F-BF40-C755818772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0" y="0"/>
            <a:ext cx="402336" cy="402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04920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C230041-A5F9-46E3-A0C8-C3A831275A0C}"/>
              </a:ext>
            </a:extLst>
          </p:cNvPr>
          <p:cNvPicPr>
            <a:picLocks noChangeAspect="1"/>
          </p:cNvPicPr>
          <p:nvPr/>
        </p:nvPicPr>
        <p:blipFill>
          <a:blip r:embed="rId2"/>
          <a:stretch>
            <a:fillRect/>
          </a:stretch>
        </p:blipFill>
        <p:spPr>
          <a:xfrm>
            <a:off x="10613326" y="77372"/>
            <a:ext cx="1551242" cy="324964"/>
          </a:xfrm>
          <a:prstGeom prst="rect">
            <a:avLst/>
          </a:prstGeom>
        </p:spPr>
      </p:pic>
      <p:sp>
        <p:nvSpPr>
          <p:cNvPr id="2" name="TextBox 1">
            <a:extLst>
              <a:ext uri="{FF2B5EF4-FFF2-40B4-BE49-F238E27FC236}">
                <a16:creationId xmlns:a16="http://schemas.microsoft.com/office/drawing/2014/main" id="{431AC64B-4CBB-4C8E-9668-8C00B639DBC6}"/>
              </a:ext>
            </a:extLst>
          </p:cNvPr>
          <p:cNvSpPr txBox="1"/>
          <p:nvPr/>
        </p:nvSpPr>
        <p:spPr>
          <a:xfrm>
            <a:off x="2561844" y="-16305"/>
            <a:ext cx="7068312" cy="369332"/>
          </a:xfrm>
          <a:prstGeom prst="rect">
            <a:avLst/>
          </a:prstGeom>
          <a:noFill/>
        </p:spPr>
        <p:txBody>
          <a:bodyPr wrap="square" rtlCol="0">
            <a:spAutoFit/>
          </a:bodyPr>
          <a:lstStyle/>
          <a:p>
            <a:r>
              <a:rPr lang="ro-RO" dirty="0"/>
              <a:t>                    </a:t>
            </a:r>
            <a:r>
              <a:rPr lang="en-US" b="1" dirty="0" err="1"/>
              <a:t>Structura</a:t>
            </a:r>
            <a:r>
              <a:rPr lang="en-US" b="1" dirty="0"/>
              <a:t> </a:t>
            </a:r>
            <a:r>
              <a:rPr lang="en-US" b="1" dirty="0" err="1"/>
              <a:t>sistemului</a:t>
            </a:r>
            <a:r>
              <a:rPr lang="en-US" b="1" dirty="0"/>
              <a:t> de </a:t>
            </a:r>
            <a:r>
              <a:rPr lang="ro-RO" b="1" dirty="0"/>
              <a:t>î</a:t>
            </a:r>
            <a:r>
              <a:rPr lang="en-US" b="1" dirty="0" err="1"/>
              <a:t>nv</a:t>
            </a:r>
            <a:r>
              <a:rPr lang="ro-RO" b="1" dirty="0"/>
              <a:t>ățămâ</a:t>
            </a:r>
            <a:r>
              <a:rPr lang="en-US" b="1" dirty="0" err="1"/>
              <a:t>nt</a:t>
            </a:r>
            <a:endParaRPr lang="en-US" b="1" dirty="0"/>
          </a:p>
        </p:txBody>
      </p:sp>
      <p:sp>
        <p:nvSpPr>
          <p:cNvPr id="7" name="TextBox 6">
            <a:extLst>
              <a:ext uri="{FF2B5EF4-FFF2-40B4-BE49-F238E27FC236}">
                <a16:creationId xmlns:a16="http://schemas.microsoft.com/office/drawing/2014/main" id="{F60781E0-7FC9-4CA8-A9FA-1EABE0445125}"/>
              </a:ext>
            </a:extLst>
          </p:cNvPr>
          <p:cNvSpPr txBox="1"/>
          <p:nvPr/>
        </p:nvSpPr>
        <p:spPr>
          <a:xfrm>
            <a:off x="745236" y="557784"/>
            <a:ext cx="5029200" cy="1045988"/>
          </a:xfrm>
          <a:prstGeom prst="rect">
            <a:avLst/>
          </a:prstGeom>
          <a:noFill/>
        </p:spPr>
        <p:txBody>
          <a:bodyPr wrap="square" rtlCol="0">
            <a:spAutoFit/>
          </a:bodyPr>
          <a:lstStyle/>
          <a:p>
            <a:endParaRPr lang="en-US" dirty="0"/>
          </a:p>
        </p:txBody>
      </p:sp>
      <p:sp>
        <p:nvSpPr>
          <p:cNvPr id="9" name="TextBox 8">
            <a:extLst>
              <a:ext uri="{FF2B5EF4-FFF2-40B4-BE49-F238E27FC236}">
                <a16:creationId xmlns:a16="http://schemas.microsoft.com/office/drawing/2014/main" id="{58EEB776-8B03-4A1F-89A1-E906BDD6CAF2}"/>
              </a:ext>
            </a:extLst>
          </p:cNvPr>
          <p:cNvSpPr txBox="1"/>
          <p:nvPr/>
        </p:nvSpPr>
        <p:spPr>
          <a:xfrm>
            <a:off x="423670" y="353026"/>
            <a:ext cx="5672328" cy="4708981"/>
          </a:xfrm>
          <a:prstGeom prst="rect">
            <a:avLst/>
          </a:prstGeom>
          <a:noFill/>
        </p:spPr>
        <p:txBody>
          <a:bodyPr wrap="square" rtlCol="0">
            <a:spAutoFit/>
          </a:bodyPr>
          <a:lstStyle/>
          <a:p>
            <a:pPr eaLnBrk="1" hangingPunct="1">
              <a:buFont typeface="Arial" panose="020B0604020202020204" pitchFamily="34" charset="0"/>
              <a:buNone/>
            </a:pPr>
            <a:r>
              <a:rPr lang="ro-RO" altLang="en-US" sz="2000" b="1" dirty="0"/>
              <a:t>Romania</a:t>
            </a:r>
          </a:p>
          <a:p>
            <a:pPr eaLnBrk="1" hangingPunct="1">
              <a:buFont typeface="Arial" panose="020B0604020202020204" pitchFamily="34" charset="0"/>
              <a:buNone/>
            </a:pPr>
            <a:endParaRPr lang="ro-RO" altLang="en-US" sz="1400" b="1" dirty="0">
              <a:solidFill>
                <a:srgbClr val="FFC000"/>
              </a:solidFill>
            </a:endParaRPr>
          </a:p>
          <a:p>
            <a:pPr eaLnBrk="1" hangingPunct="1">
              <a:buFont typeface="Arial" panose="020B0604020202020204" pitchFamily="34" charset="0"/>
              <a:buNone/>
            </a:pPr>
            <a:r>
              <a:rPr lang="ro-RO" altLang="en-US" sz="1400" dirty="0">
                <a:solidFill>
                  <a:srgbClr val="FFC000"/>
                </a:solidFill>
              </a:rPr>
              <a:t>- anul scolar are 35 de săptămâni între 15 septembrie – 15 iunie, iar numarul de ore pe săptămâna este in funcție de ciclul de învățământ:</a:t>
            </a:r>
          </a:p>
          <a:p>
            <a:pPr eaLnBrk="1" hangingPunct="1">
              <a:buFont typeface="Arial" panose="020B0604020202020204" pitchFamily="34" charset="0"/>
              <a:buNone/>
            </a:pPr>
            <a:r>
              <a:rPr lang="ro-RO" altLang="en-US" sz="1400" dirty="0">
                <a:solidFill>
                  <a:srgbClr val="FFC000"/>
                </a:solidFill>
              </a:rPr>
              <a:t>20 ore învățământ primar</a:t>
            </a:r>
          </a:p>
          <a:p>
            <a:pPr eaLnBrk="1" hangingPunct="1">
              <a:buFont typeface="Arial" panose="020B0604020202020204" pitchFamily="34" charset="0"/>
              <a:buNone/>
            </a:pPr>
            <a:r>
              <a:rPr lang="ro-RO" altLang="en-US" sz="1400" dirty="0">
                <a:solidFill>
                  <a:srgbClr val="FFC000"/>
                </a:solidFill>
              </a:rPr>
              <a:t>25 ore învățământ gimnazial</a:t>
            </a:r>
          </a:p>
          <a:p>
            <a:pPr eaLnBrk="1" hangingPunct="1">
              <a:buFont typeface="Arial" panose="020B0604020202020204" pitchFamily="34" charset="0"/>
              <a:buNone/>
            </a:pPr>
            <a:r>
              <a:rPr lang="ro-RO" altLang="en-US" sz="1400" dirty="0">
                <a:solidFill>
                  <a:srgbClr val="FFC000"/>
                </a:solidFill>
              </a:rPr>
              <a:t>30 ore învățământ liceal</a:t>
            </a:r>
          </a:p>
          <a:p>
            <a:pPr eaLnBrk="1" hangingPunct="1">
              <a:buFont typeface="Arial" panose="020B0604020202020204" pitchFamily="34" charset="0"/>
              <a:buNone/>
            </a:pPr>
            <a:r>
              <a:rPr lang="ro-RO" altLang="en-US" sz="1400" dirty="0">
                <a:solidFill>
                  <a:srgbClr val="FFC000"/>
                </a:solidFill>
              </a:rPr>
              <a:t>Elevii studiaza 5 zile /săptămână</a:t>
            </a:r>
          </a:p>
          <a:p>
            <a:pPr eaLnBrk="1" hangingPunct="1">
              <a:buFont typeface="Arial" panose="020B0604020202020204" pitchFamily="34" charset="0"/>
              <a:buNone/>
            </a:pPr>
            <a:endParaRPr lang="ro-RO" altLang="en-US" sz="1400" dirty="0">
              <a:solidFill>
                <a:srgbClr val="FFC000"/>
              </a:solidFill>
            </a:endParaRPr>
          </a:p>
          <a:p>
            <a:pPr eaLnBrk="1" hangingPunct="1">
              <a:buFont typeface="Arial" panose="020B0604020202020204" pitchFamily="34" charset="0"/>
              <a:buNone/>
            </a:pPr>
            <a:endParaRPr lang="ro-RO" altLang="en-US" sz="1400" b="1" dirty="0">
              <a:solidFill>
                <a:srgbClr val="FFC000"/>
              </a:solidFill>
            </a:endParaRPr>
          </a:p>
          <a:p>
            <a:pPr eaLnBrk="1" hangingPunct="1">
              <a:buFont typeface="Arial" panose="020B0604020202020204" pitchFamily="34" charset="0"/>
              <a:buNone/>
            </a:pPr>
            <a:r>
              <a:rPr lang="ro-RO" altLang="en-US" sz="1400" b="1" dirty="0">
                <a:solidFill>
                  <a:srgbClr val="FFC000"/>
                </a:solidFill>
              </a:rPr>
              <a:t>Finanțarea învățămîntului</a:t>
            </a:r>
          </a:p>
          <a:p>
            <a:pPr eaLnBrk="1" hangingPunct="1">
              <a:buFont typeface="Arial" panose="020B0604020202020204" pitchFamily="34" charset="0"/>
              <a:buNone/>
            </a:pPr>
            <a:endParaRPr lang="ro-RO" altLang="en-US" sz="1400" b="1" dirty="0">
              <a:solidFill>
                <a:srgbClr val="FFC000"/>
              </a:solidFill>
            </a:endParaRPr>
          </a:p>
          <a:p>
            <a:pPr eaLnBrk="1" hangingPunct="1">
              <a:buFont typeface="Arial" panose="020B0604020202020204" pitchFamily="34" charset="0"/>
              <a:buNone/>
            </a:pPr>
            <a:r>
              <a:rPr lang="ro-RO" altLang="en-US" sz="1400" b="1" dirty="0">
                <a:solidFill>
                  <a:srgbClr val="FFC000"/>
                </a:solidFill>
              </a:rPr>
              <a:t>- </a:t>
            </a:r>
            <a:r>
              <a:rPr lang="ro-RO" altLang="en-US" sz="1400" dirty="0">
                <a:solidFill>
                  <a:srgbClr val="FFC000"/>
                </a:solidFill>
              </a:rPr>
              <a:t>se face in ambele țări atat pentru unitățile de învățământ de stat cât si pentru cele private </a:t>
            </a:r>
          </a:p>
          <a:p>
            <a:pPr eaLnBrk="1" hangingPunct="1">
              <a:buFont typeface="Arial" panose="020B0604020202020204" pitchFamily="34" charset="0"/>
              <a:buNone/>
            </a:pPr>
            <a:r>
              <a:rPr lang="ro-RO" altLang="en-US" sz="1400" dirty="0">
                <a:solidFill>
                  <a:srgbClr val="FFC000"/>
                </a:solidFill>
              </a:rPr>
              <a:t>2. In Romania, la fel ca și în Italia, școlile pot accesa fonduri europene( Fondul Social European), pentru a putea dezvolta fie resursa umana fie pentru dotarea  scolilor. </a:t>
            </a:r>
          </a:p>
          <a:p>
            <a:pPr eaLnBrk="1" hangingPunct="1">
              <a:buFont typeface="Arial" panose="020B0604020202020204" pitchFamily="34" charset="0"/>
              <a:buNone/>
            </a:pPr>
            <a:endParaRPr lang="ro-RO" altLang="en-US" sz="1400" dirty="0">
              <a:solidFill>
                <a:srgbClr val="FFC000"/>
              </a:solidFill>
            </a:endParaRPr>
          </a:p>
          <a:p>
            <a:pPr eaLnBrk="1" hangingPunct="1">
              <a:buFont typeface="Arial" panose="020B0604020202020204" pitchFamily="34" charset="0"/>
              <a:buNone/>
            </a:pPr>
            <a:endParaRPr lang="ro-RO" altLang="en-US" sz="1400" b="1" dirty="0">
              <a:solidFill>
                <a:srgbClr val="FFC000"/>
              </a:solidFill>
            </a:endParaRPr>
          </a:p>
          <a:p>
            <a:pPr eaLnBrk="1" hangingPunct="1">
              <a:buFont typeface="Arial" panose="020B0604020202020204" pitchFamily="34" charset="0"/>
              <a:buNone/>
            </a:pPr>
            <a:endParaRPr lang="ro-RO" altLang="en-US" sz="1400" b="1" dirty="0">
              <a:solidFill>
                <a:srgbClr val="FFC000"/>
              </a:solidFill>
            </a:endParaRPr>
          </a:p>
        </p:txBody>
      </p:sp>
      <p:sp>
        <p:nvSpPr>
          <p:cNvPr id="4" name="TextBox 3">
            <a:extLst>
              <a:ext uri="{FF2B5EF4-FFF2-40B4-BE49-F238E27FC236}">
                <a16:creationId xmlns:a16="http://schemas.microsoft.com/office/drawing/2014/main" id="{39A045AC-4463-437B-A019-713322D8665F}"/>
              </a:ext>
            </a:extLst>
          </p:cNvPr>
          <p:cNvSpPr txBox="1"/>
          <p:nvPr/>
        </p:nvSpPr>
        <p:spPr>
          <a:xfrm>
            <a:off x="6096000" y="402337"/>
            <a:ext cx="5672328" cy="646331"/>
          </a:xfrm>
          <a:prstGeom prst="rect">
            <a:avLst/>
          </a:prstGeom>
          <a:noFill/>
        </p:spPr>
        <p:txBody>
          <a:bodyPr wrap="square" rtlCol="0">
            <a:spAutoFit/>
          </a:bodyPr>
          <a:lstStyle/>
          <a:p>
            <a:pPr algn="just" eaLnBrk="1" fontAlgn="auto" hangingPunct="1">
              <a:spcAft>
                <a:spcPts val="0"/>
              </a:spcAft>
              <a:buFont typeface="Arial" panose="020B0604020202020204" pitchFamily="34" charset="0"/>
              <a:buNone/>
              <a:defRPr/>
            </a:pPr>
            <a:r>
              <a:rPr lang="ro-RO" sz="1800" b="1" dirty="0"/>
              <a:t>  Italia</a:t>
            </a:r>
          </a:p>
          <a:p>
            <a:pPr algn="just" eaLnBrk="1" fontAlgn="auto" hangingPunct="1">
              <a:spcAft>
                <a:spcPts val="0"/>
              </a:spcAft>
              <a:buFont typeface="Arial" panose="020B0604020202020204" pitchFamily="34" charset="0"/>
              <a:buNone/>
              <a:defRPr/>
            </a:pPr>
            <a:endParaRPr lang="ro-RO" dirty="0"/>
          </a:p>
        </p:txBody>
      </p:sp>
      <p:sp>
        <p:nvSpPr>
          <p:cNvPr id="3" name="TextBox 2">
            <a:extLst>
              <a:ext uri="{FF2B5EF4-FFF2-40B4-BE49-F238E27FC236}">
                <a16:creationId xmlns:a16="http://schemas.microsoft.com/office/drawing/2014/main" id="{D56FC27E-4C48-4AAC-BD6B-A8B83414CBEF}"/>
              </a:ext>
            </a:extLst>
          </p:cNvPr>
          <p:cNvSpPr txBox="1"/>
          <p:nvPr/>
        </p:nvSpPr>
        <p:spPr>
          <a:xfrm>
            <a:off x="6095998" y="694063"/>
            <a:ext cx="5672328" cy="1815882"/>
          </a:xfrm>
          <a:prstGeom prst="rect">
            <a:avLst/>
          </a:prstGeom>
          <a:noFill/>
        </p:spPr>
        <p:txBody>
          <a:bodyPr wrap="square" rtlCol="0">
            <a:spAutoFit/>
          </a:bodyPr>
          <a:lstStyle/>
          <a:p>
            <a:r>
              <a:rPr lang="en-US" sz="1400" dirty="0">
                <a:solidFill>
                  <a:srgbClr val="FFC000"/>
                </a:solidFill>
              </a:rPr>
              <a:t>– </a:t>
            </a:r>
            <a:r>
              <a:rPr lang="en-US" sz="1400" dirty="0" err="1">
                <a:solidFill>
                  <a:srgbClr val="FFC000"/>
                </a:solidFill>
              </a:rPr>
              <a:t>anul</a:t>
            </a:r>
            <a:r>
              <a:rPr lang="en-US" sz="1400" dirty="0">
                <a:solidFill>
                  <a:srgbClr val="FFC000"/>
                </a:solidFill>
              </a:rPr>
              <a:t> </a:t>
            </a:r>
            <a:r>
              <a:rPr lang="en-US" sz="1400" dirty="0" err="1">
                <a:solidFill>
                  <a:srgbClr val="FFC000"/>
                </a:solidFill>
              </a:rPr>
              <a:t>scolar</a:t>
            </a:r>
            <a:r>
              <a:rPr lang="en-US" sz="1400" dirty="0">
                <a:solidFill>
                  <a:srgbClr val="FFC000"/>
                </a:solidFill>
              </a:rPr>
              <a:t> </a:t>
            </a:r>
            <a:r>
              <a:rPr lang="en-US" sz="1400" dirty="0" err="1">
                <a:solidFill>
                  <a:srgbClr val="FFC000"/>
                </a:solidFill>
              </a:rPr>
              <a:t>cuprinde</a:t>
            </a:r>
            <a:r>
              <a:rPr lang="en-US" sz="1400" dirty="0">
                <a:solidFill>
                  <a:srgbClr val="FFC000"/>
                </a:solidFill>
              </a:rPr>
              <a:t> 33 de s</a:t>
            </a:r>
            <a:r>
              <a:rPr lang="ro-RO" sz="1400" dirty="0">
                <a:solidFill>
                  <a:srgbClr val="FFC000"/>
                </a:solidFill>
              </a:rPr>
              <a:t>ă</a:t>
            </a:r>
            <a:r>
              <a:rPr lang="en-US" sz="1400" dirty="0" err="1">
                <a:solidFill>
                  <a:srgbClr val="FFC000"/>
                </a:solidFill>
              </a:rPr>
              <a:t>pt</a:t>
            </a:r>
            <a:r>
              <a:rPr lang="ro-RO" sz="1400" dirty="0">
                <a:solidFill>
                  <a:srgbClr val="FFC000"/>
                </a:solidFill>
              </a:rPr>
              <a:t>ă</a:t>
            </a:r>
            <a:r>
              <a:rPr lang="en-US" sz="1400" dirty="0">
                <a:solidFill>
                  <a:srgbClr val="FFC000"/>
                </a:solidFill>
              </a:rPr>
              <a:t>m</a:t>
            </a:r>
            <a:r>
              <a:rPr lang="ro-RO" sz="1400" dirty="0">
                <a:solidFill>
                  <a:srgbClr val="FFC000"/>
                </a:solidFill>
              </a:rPr>
              <a:t>â</a:t>
            </a:r>
            <a:r>
              <a:rPr lang="en-US" sz="1400" dirty="0" err="1">
                <a:solidFill>
                  <a:srgbClr val="FFC000"/>
                </a:solidFill>
              </a:rPr>
              <a:t>ni</a:t>
            </a:r>
            <a:r>
              <a:rPr lang="en-US" sz="1400" dirty="0">
                <a:solidFill>
                  <a:srgbClr val="FFC000"/>
                </a:solidFill>
              </a:rPr>
              <a:t>( 200 de </a:t>
            </a:r>
            <a:r>
              <a:rPr lang="en-US" sz="1400" dirty="0" err="1">
                <a:solidFill>
                  <a:srgbClr val="FFC000"/>
                </a:solidFill>
              </a:rPr>
              <a:t>zile</a:t>
            </a:r>
            <a:r>
              <a:rPr lang="en-US" sz="1400" dirty="0">
                <a:solidFill>
                  <a:srgbClr val="FFC000"/>
                </a:solidFill>
              </a:rPr>
              <a:t>) </a:t>
            </a:r>
            <a:r>
              <a:rPr lang="en-US" sz="1400" dirty="0" err="1">
                <a:solidFill>
                  <a:srgbClr val="FFC000"/>
                </a:solidFill>
              </a:rPr>
              <a:t>intre</a:t>
            </a:r>
            <a:r>
              <a:rPr lang="en-US" sz="1400" dirty="0">
                <a:solidFill>
                  <a:srgbClr val="FFC000"/>
                </a:solidFill>
              </a:rPr>
              <a:t> 1 </a:t>
            </a:r>
            <a:r>
              <a:rPr lang="en-US" sz="1400" dirty="0" err="1">
                <a:solidFill>
                  <a:srgbClr val="FFC000"/>
                </a:solidFill>
              </a:rPr>
              <a:t>septembrie</a:t>
            </a:r>
            <a:r>
              <a:rPr lang="en-US" sz="1400" dirty="0">
                <a:solidFill>
                  <a:srgbClr val="FFC000"/>
                </a:solidFill>
              </a:rPr>
              <a:t> – 30 </a:t>
            </a:r>
            <a:r>
              <a:rPr lang="en-US" sz="1400" dirty="0" err="1">
                <a:solidFill>
                  <a:srgbClr val="FFC000"/>
                </a:solidFill>
              </a:rPr>
              <a:t>iunie</a:t>
            </a:r>
            <a:r>
              <a:rPr lang="en-US" sz="1400" dirty="0">
                <a:solidFill>
                  <a:srgbClr val="FFC000"/>
                </a:solidFill>
              </a:rPr>
              <a:t>, </a:t>
            </a:r>
            <a:r>
              <a:rPr lang="en-US" sz="1400" dirty="0" err="1">
                <a:solidFill>
                  <a:srgbClr val="FFC000"/>
                </a:solidFill>
              </a:rPr>
              <a:t>iar</a:t>
            </a:r>
            <a:r>
              <a:rPr lang="en-US" sz="1400" dirty="0">
                <a:solidFill>
                  <a:srgbClr val="FFC000"/>
                </a:solidFill>
              </a:rPr>
              <a:t> </a:t>
            </a:r>
            <a:r>
              <a:rPr lang="en-US" sz="1400" dirty="0" err="1">
                <a:solidFill>
                  <a:srgbClr val="FFC000"/>
                </a:solidFill>
              </a:rPr>
              <a:t>numarul</a:t>
            </a:r>
            <a:r>
              <a:rPr lang="en-US" sz="1400" dirty="0">
                <a:solidFill>
                  <a:srgbClr val="FFC000"/>
                </a:solidFill>
              </a:rPr>
              <a:t> de ore pe s</a:t>
            </a:r>
            <a:r>
              <a:rPr lang="ro-RO" sz="1400" dirty="0">
                <a:solidFill>
                  <a:srgbClr val="FFC000"/>
                </a:solidFill>
              </a:rPr>
              <a:t>ă</a:t>
            </a:r>
            <a:r>
              <a:rPr lang="en-US" sz="1400" dirty="0" err="1">
                <a:solidFill>
                  <a:srgbClr val="FFC000"/>
                </a:solidFill>
              </a:rPr>
              <a:t>pt</a:t>
            </a:r>
            <a:r>
              <a:rPr lang="ro-RO" sz="1400" dirty="0">
                <a:solidFill>
                  <a:srgbClr val="FFC000"/>
                </a:solidFill>
              </a:rPr>
              <a:t>ă</a:t>
            </a:r>
            <a:r>
              <a:rPr lang="en-US" sz="1400" dirty="0">
                <a:solidFill>
                  <a:srgbClr val="FFC000"/>
                </a:solidFill>
              </a:rPr>
              <a:t>m</a:t>
            </a:r>
            <a:r>
              <a:rPr lang="ro-RO" sz="1400" dirty="0">
                <a:solidFill>
                  <a:srgbClr val="FFC000"/>
                </a:solidFill>
              </a:rPr>
              <a:t>â</a:t>
            </a:r>
            <a:r>
              <a:rPr lang="en-US" sz="1400" dirty="0">
                <a:solidFill>
                  <a:srgbClr val="FFC000"/>
                </a:solidFill>
              </a:rPr>
              <a:t>n</a:t>
            </a:r>
            <a:r>
              <a:rPr lang="ro-RO" sz="1400" dirty="0">
                <a:solidFill>
                  <a:srgbClr val="FFC000"/>
                </a:solidFill>
              </a:rPr>
              <a:t>ă</a:t>
            </a:r>
            <a:r>
              <a:rPr lang="en-US" sz="1400" dirty="0">
                <a:solidFill>
                  <a:srgbClr val="FFC000"/>
                </a:solidFill>
              </a:rPr>
              <a:t> </a:t>
            </a:r>
            <a:r>
              <a:rPr lang="en-US" sz="1400" dirty="0" err="1">
                <a:solidFill>
                  <a:srgbClr val="FFC000"/>
                </a:solidFill>
              </a:rPr>
              <a:t>este</a:t>
            </a:r>
            <a:r>
              <a:rPr lang="en-US" sz="1400" dirty="0">
                <a:solidFill>
                  <a:srgbClr val="FFC000"/>
                </a:solidFill>
              </a:rPr>
              <a:t> </a:t>
            </a:r>
            <a:r>
              <a:rPr lang="en-US" sz="1400" dirty="0" err="1">
                <a:solidFill>
                  <a:srgbClr val="FFC000"/>
                </a:solidFill>
              </a:rPr>
              <a:t>stabilit</a:t>
            </a:r>
            <a:r>
              <a:rPr lang="en-US" sz="1400" dirty="0">
                <a:solidFill>
                  <a:srgbClr val="FFC000"/>
                </a:solidFill>
              </a:rPr>
              <a:t> de c</a:t>
            </a:r>
            <a:r>
              <a:rPr lang="ro-RO" sz="1400" dirty="0">
                <a:solidFill>
                  <a:srgbClr val="FFC000"/>
                </a:solidFill>
              </a:rPr>
              <a:t>ă</a:t>
            </a:r>
            <a:r>
              <a:rPr lang="en-US" sz="1400" dirty="0" err="1">
                <a:solidFill>
                  <a:srgbClr val="FFC000"/>
                </a:solidFill>
              </a:rPr>
              <a:t>tre</a:t>
            </a:r>
            <a:r>
              <a:rPr lang="en-US" sz="1400" dirty="0">
                <a:solidFill>
                  <a:srgbClr val="FFC000"/>
                </a:solidFill>
              </a:rPr>
              <a:t> </a:t>
            </a:r>
            <a:r>
              <a:rPr lang="en-US" sz="1400" dirty="0" err="1">
                <a:solidFill>
                  <a:srgbClr val="FFC000"/>
                </a:solidFill>
              </a:rPr>
              <a:t>fiecare</a:t>
            </a:r>
            <a:r>
              <a:rPr lang="en-US" sz="1400" dirty="0">
                <a:solidFill>
                  <a:srgbClr val="FFC000"/>
                </a:solidFill>
              </a:rPr>
              <a:t> </a:t>
            </a:r>
            <a:r>
              <a:rPr lang="en-US" sz="1400" dirty="0" err="1">
                <a:solidFill>
                  <a:srgbClr val="FFC000"/>
                </a:solidFill>
              </a:rPr>
              <a:t>unitate</a:t>
            </a:r>
            <a:r>
              <a:rPr lang="en-US" sz="1400" dirty="0">
                <a:solidFill>
                  <a:srgbClr val="FFC000"/>
                </a:solidFill>
              </a:rPr>
              <a:t> </a:t>
            </a:r>
            <a:r>
              <a:rPr lang="ro-RO" sz="1400" dirty="0">
                <a:solidFill>
                  <a:srgbClr val="FFC000"/>
                </a:solidFill>
              </a:rPr>
              <a:t>ș</a:t>
            </a:r>
            <a:r>
              <a:rPr lang="en-US" sz="1400" dirty="0" err="1">
                <a:solidFill>
                  <a:srgbClr val="FFC000"/>
                </a:solidFill>
              </a:rPr>
              <a:t>colara</a:t>
            </a:r>
            <a:r>
              <a:rPr lang="en-US" sz="1400" dirty="0">
                <a:solidFill>
                  <a:srgbClr val="FFC000"/>
                </a:solidFill>
              </a:rPr>
              <a:t> in </a:t>
            </a:r>
            <a:r>
              <a:rPr lang="en-US" sz="1400" dirty="0" err="1">
                <a:solidFill>
                  <a:srgbClr val="FFC000"/>
                </a:solidFill>
              </a:rPr>
              <a:t>conformitate</a:t>
            </a:r>
            <a:r>
              <a:rPr lang="en-US" sz="1400" dirty="0">
                <a:solidFill>
                  <a:srgbClr val="FFC000"/>
                </a:solidFill>
              </a:rPr>
              <a:t> cu </a:t>
            </a:r>
            <a:r>
              <a:rPr lang="en-US" sz="1400" dirty="0" err="1">
                <a:solidFill>
                  <a:srgbClr val="FFC000"/>
                </a:solidFill>
              </a:rPr>
              <a:t>autonomia</a:t>
            </a:r>
            <a:r>
              <a:rPr lang="en-US" sz="1400" dirty="0">
                <a:solidFill>
                  <a:srgbClr val="FFC000"/>
                </a:solidFill>
              </a:rPr>
              <a:t> </a:t>
            </a:r>
            <a:r>
              <a:rPr lang="en-US" sz="1400" dirty="0" err="1">
                <a:solidFill>
                  <a:srgbClr val="FFC000"/>
                </a:solidFill>
              </a:rPr>
              <a:t>acesteia</a:t>
            </a:r>
            <a:r>
              <a:rPr lang="en-US" sz="1400" dirty="0">
                <a:solidFill>
                  <a:srgbClr val="FFC000"/>
                </a:solidFill>
              </a:rPr>
              <a:t>. </a:t>
            </a:r>
            <a:r>
              <a:rPr lang="ro-RO" sz="1400" dirty="0">
                <a:solidFill>
                  <a:srgbClr val="FFC000"/>
                </a:solidFill>
              </a:rPr>
              <a:t>(adica în anumite școli se învață și sâmbăta)</a:t>
            </a:r>
            <a:endParaRPr lang="en-US" sz="1400" dirty="0">
              <a:solidFill>
                <a:srgbClr val="FFC000"/>
              </a:solidFill>
            </a:endParaRPr>
          </a:p>
          <a:p>
            <a:r>
              <a:rPr lang="en-US" sz="1400" dirty="0">
                <a:solidFill>
                  <a:srgbClr val="FFC000"/>
                </a:solidFill>
              </a:rPr>
              <a:t>Din </a:t>
            </a:r>
            <a:r>
              <a:rPr lang="en-US" sz="1400" dirty="0" err="1">
                <a:solidFill>
                  <a:srgbClr val="FFC000"/>
                </a:solidFill>
              </a:rPr>
              <a:t>analiza</a:t>
            </a:r>
            <a:r>
              <a:rPr lang="en-US" sz="1400" dirty="0">
                <a:solidFill>
                  <a:srgbClr val="FFC000"/>
                </a:solidFill>
              </a:rPr>
              <a:t> </a:t>
            </a:r>
            <a:r>
              <a:rPr lang="en-US" sz="1400" dirty="0" err="1">
                <a:solidFill>
                  <a:srgbClr val="FFC000"/>
                </a:solidFill>
              </a:rPr>
              <a:t>comparativa</a:t>
            </a:r>
            <a:r>
              <a:rPr lang="en-US" sz="1400" dirty="0">
                <a:solidFill>
                  <a:srgbClr val="FFC000"/>
                </a:solidFill>
              </a:rPr>
              <a:t>, </a:t>
            </a:r>
            <a:r>
              <a:rPr lang="en-US" sz="1400" dirty="0" err="1">
                <a:solidFill>
                  <a:srgbClr val="FFC000"/>
                </a:solidFill>
              </a:rPr>
              <a:t>rezult</a:t>
            </a:r>
            <a:r>
              <a:rPr lang="ro-RO" sz="1400" dirty="0">
                <a:solidFill>
                  <a:srgbClr val="FFC000"/>
                </a:solidFill>
              </a:rPr>
              <a:t>ă</a:t>
            </a:r>
            <a:r>
              <a:rPr lang="en-US" sz="1400" dirty="0">
                <a:solidFill>
                  <a:srgbClr val="FFC000"/>
                </a:solidFill>
              </a:rPr>
              <a:t> ca exist</a:t>
            </a:r>
            <a:r>
              <a:rPr lang="ro-RO" sz="1400" dirty="0">
                <a:solidFill>
                  <a:srgbClr val="FFC000"/>
                </a:solidFill>
              </a:rPr>
              <a:t>ă</a:t>
            </a:r>
            <a:r>
              <a:rPr lang="en-US" sz="1400" dirty="0">
                <a:solidFill>
                  <a:srgbClr val="FFC000"/>
                </a:solidFill>
              </a:rPr>
              <a:t> </a:t>
            </a:r>
            <a:r>
              <a:rPr lang="en-US" sz="1400" dirty="0" err="1">
                <a:solidFill>
                  <a:srgbClr val="FFC000"/>
                </a:solidFill>
              </a:rPr>
              <a:t>diferen</a:t>
            </a:r>
            <a:r>
              <a:rPr lang="ro-RO" sz="1400" dirty="0">
                <a:solidFill>
                  <a:srgbClr val="FFC000"/>
                </a:solidFill>
              </a:rPr>
              <a:t>ț</a:t>
            </a:r>
            <a:r>
              <a:rPr lang="en-US" sz="1400" dirty="0">
                <a:solidFill>
                  <a:srgbClr val="FFC000"/>
                </a:solidFill>
              </a:rPr>
              <a:t>e in </a:t>
            </a:r>
            <a:r>
              <a:rPr lang="en-US" sz="1400" dirty="0" err="1">
                <a:solidFill>
                  <a:srgbClr val="FFC000"/>
                </a:solidFill>
              </a:rPr>
              <a:t>ceea</a:t>
            </a:r>
            <a:r>
              <a:rPr lang="en-US" sz="1400" dirty="0">
                <a:solidFill>
                  <a:srgbClr val="FFC000"/>
                </a:solidFill>
              </a:rPr>
              <a:t> </a:t>
            </a:r>
            <a:r>
              <a:rPr lang="en-US" sz="1400" dirty="0" err="1">
                <a:solidFill>
                  <a:srgbClr val="FFC000"/>
                </a:solidFill>
              </a:rPr>
              <a:t>ce</a:t>
            </a:r>
            <a:r>
              <a:rPr lang="en-US" sz="1400" dirty="0">
                <a:solidFill>
                  <a:srgbClr val="FFC000"/>
                </a:solidFill>
              </a:rPr>
              <a:t> </a:t>
            </a:r>
            <a:r>
              <a:rPr lang="en-US" sz="1400" dirty="0" err="1">
                <a:solidFill>
                  <a:srgbClr val="FFC000"/>
                </a:solidFill>
              </a:rPr>
              <a:t>prive</a:t>
            </a:r>
            <a:r>
              <a:rPr lang="ro-RO" sz="1400" dirty="0">
                <a:solidFill>
                  <a:srgbClr val="FFC000"/>
                </a:solidFill>
              </a:rPr>
              <a:t>ș</a:t>
            </a:r>
            <a:r>
              <a:rPr lang="en-US" sz="1400" dirty="0" err="1">
                <a:solidFill>
                  <a:srgbClr val="FFC000"/>
                </a:solidFill>
              </a:rPr>
              <a:t>te</a:t>
            </a:r>
            <a:r>
              <a:rPr lang="en-US" sz="1400" dirty="0">
                <a:solidFill>
                  <a:srgbClr val="FFC000"/>
                </a:solidFill>
              </a:rPr>
              <a:t> num</a:t>
            </a:r>
            <a:r>
              <a:rPr lang="ro-RO" sz="1400" dirty="0">
                <a:solidFill>
                  <a:srgbClr val="FFC000"/>
                </a:solidFill>
              </a:rPr>
              <a:t>ă</a:t>
            </a:r>
            <a:r>
              <a:rPr lang="en-US" sz="1400" dirty="0" err="1">
                <a:solidFill>
                  <a:srgbClr val="FFC000"/>
                </a:solidFill>
              </a:rPr>
              <a:t>rul</a:t>
            </a:r>
            <a:r>
              <a:rPr lang="en-US" sz="1400" dirty="0">
                <a:solidFill>
                  <a:srgbClr val="FFC000"/>
                </a:solidFill>
              </a:rPr>
              <a:t> de ore de </a:t>
            </a:r>
            <a:r>
              <a:rPr lang="en-US" sz="1400" dirty="0" err="1">
                <a:solidFill>
                  <a:srgbClr val="FFC000"/>
                </a:solidFill>
              </a:rPr>
              <a:t>instruire</a:t>
            </a:r>
            <a:r>
              <a:rPr lang="en-US" sz="1400" dirty="0">
                <a:solidFill>
                  <a:srgbClr val="FFC000"/>
                </a:solidFill>
              </a:rPr>
              <a:t>, </a:t>
            </a:r>
            <a:r>
              <a:rPr lang="en-US" sz="1400" dirty="0" err="1">
                <a:solidFill>
                  <a:srgbClr val="FFC000"/>
                </a:solidFill>
              </a:rPr>
              <a:t>dar</a:t>
            </a:r>
            <a:r>
              <a:rPr lang="en-US" sz="1400" dirty="0">
                <a:solidFill>
                  <a:srgbClr val="FFC000"/>
                </a:solidFill>
              </a:rPr>
              <a:t> </a:t>
            </a:r>
            <a:r>
              <a:rPr lang="en-US" sz="1400" dirty="0" err="1">
                <a:solidFill>
                  <a:srgbClr val="FFC000"/>
                </a:solidFill>
              </a:rPr>
              <a:t>aceste</a:t>
            </a:r>
            <a:r>
              <a:rPr lang="en-US" sz="1400" dirty="0">
                <a:solidFill>
                  <a:srgbClr val="FFC000"/>
                </a:solidFill>
              </a:rPr>
              <a:t> </a:t>
            </a:r>
            <a:r>
              <a:rPr lang="en-US" sz="1400" dirty="0" err="1">
                <a:solidFill>
                  <a:srgbClr val="FFC000"/>
                </a:solidFill>
              </a:rPr>
              <a:t>diferen</a:t>
            </a:r>
            <a:r>
              <a:rPr lang="ro-RO" sz="1400" dirty="0">
                <a:solidFill>
                  <a:srgbClr val="FFC000"/>
                </a:solidFill>
              </a:rPr>
              <a:t>ț</a:t>
            </a:r>
            <a:r>
              <a:rPr lang="en-US" sz="1400" dirty="0">
                <a:solidFill>
                  <a:srgbClr val="FFC000"/>
                </a:solidFill>
              </a:rPr>
              <a:t>e </a:t>
            </a:r>
            <a:r>
              <a:rPr lang="ro-RO" sz="1400" dirty="0">
                <a:solidFill>
                  <a:srgbClr val="FFC000"/>
                </a:solidFill>
              </a:rPr>
              <a:t>ț</a:t>
            </a:r>
            <a:r>
              <a:rPr lang="en-US" sz="1400" dirty="0">
                <a:solidFill>
                  <a:srgbClr val="FFC000"/>
                </a:solidFill>
              </a:rPr>
              <a:t>in </a:t>
            </a:r>
            <a:r>
              <a:rPr lang="en-US" sz="1400" dirty="0" err="1">
                <a:solidFill>
                  <a:srgbClr val="FFC000"/>
                </a:solidFill>
              </a:rPr>
              <a:t>cont</a:t>
            </a:r>
            <a:r>
              <a:rPr lang="en-US" sz="1400" dirty="0">
                <a:solidFill>
                  <a:srgbClr val="FFC000"/>
                </a:solidFill>
              </a:rPr>
              <a:t> de </a:t>
            </a:r>
            <a:r>
              <a:rPr lang="en-US" sz="1400" dirty="0" err="1">
                <a:solidFill>
                  <a:srgbClr val="FFC000"/>
                </a:solidFill>
              </a:rPr>
              <a:t>specificitatea</a:t>
            </a:r>
            <a:r>
              <a:rPr lang="en-US" sz="1400" dirty="0">
                <a:solidFill>
                  <a:srgbClr val="FFC000"/>
                </a:solidFill>
              </a:rPr>
              <a:t> </a:t>
            </a:r>
            <a:r>
              <a:rPr lang="en-US" sz="1400" dirty="0" err="1">
                <a:solidFill>
                  <a:srgbClr val="FFC000"/>
                </a:solidFill>
              </a:rPr>
              <a:t>grupului</a:t>
            </a:r>
            <a:r>
              <a:rPr lang="en-US" sz="1400" dirty="0">
                <a:solidFill>
                  <a:srgbClr val="FFC000"/>
                </a:solidFill>
              </a:rPr>
              <a:t> </a:t>
            </a:r>
            <a:r>
              <a:rPr lang="ro-RO" sz="1400" dirty="0">
                <a:solidFill>
                  <a:srgbClr val="FFC000"/>
                </a:solidFill>
              </a:rPr>
              <a:t>ț</a:t>
            </a:r>
            <a:r>
              <a:rPr lang="en-US" sz="1400" dirty="0">
                <a:solidFill>
                  <a:srgbClr val="FFC000"/>
                </a:solidFill>
              </a:rPr>
              <a:t>int</a:t>
            </a:r>
            <a:r>
              <a:rPr lang="ro-RO" sz="1400" dirty="0">
                <a:solidFill>
                  <a:srgbClr val="FFC000"/>
                </a:solidFill>
              </a:rPr>
              <a:t>ă</a:t>
            </a:r>
            <a:r>
              <a:rPr lang="en-US" sz="1400" dirty="0">
                <a:solidFill>
                  <a:srgbClr val="FFC000"/>
                </a:solidFill>
              </a:rPr>
              <a:t> de </a:t>
            </a:r>
            <a:r>
              <a:rPr lang="en-US" sz="1400" dirty="0" err="1">
                <a:solidFill>
                  <a:srgbClr val="FFC000"/>
                </a:solidFill>
              </a:rPr>
              <a:t>elevi</a:t>
            </a:r>
            <a:r>
              <a:rPr lang="en-US" sz="1400" dirty="0">
                <a:solidFill>
                  <a:srgbClr val="FFC000"/>
                </a:solidFill>
              </a:rPr>
              <a:t>( context cultural socio-</a:t>
            </a:r>
            <a:r>
              <a:rPr lang="en-US" sz="1400" dirty="0" err="1">
                <a:solidFill>
                  <a:srgbClr val="FFC000"/>
                </a:solidFill>
              </a:rPr>
              <a:t>economic,etc</a:t>
            </a:r>
            <a:r>
              <a:rPr lang="en-US" sz="1400" dirty="0">
                <a:solidFill>
                  <a:srgbClr val="FFC000"/>
                </a:solidFill>
              </a:rPr>
              <a:t>),</a:t>
            </a:r>
            <a:r>
              <a:rPr lang="en-US" sz="1400" dirty="0" err="1">
                <a:solidFill>
                  <a:srgbClr val="FFC000"/>
                </a:solidFill>
              </a:rPr>
              <a:t>acest</a:t>
            </a:r>
            <a:r>
              <a:rPr lang="en-US" sz="1400" dirty="0">
                <a:solidFill>
                  <a:srgbClr val="FFC000"/>
                </a:solidFill>
              </a:rPr>
              <a:t> </a:t>
            </a:r>
            <a:r>
              <a:rPr lang="en-US" sz="1400" dirty="0" err="1">
                <a:solidFill>
                  <a:srgbClr val="FFC000"/>
                </a:solidFill>
              </a:rPr>
              <a:t>lucru</a:t>
            </a:r>
            <a:r>
              <a:rPr lang="en-US" sz="1400" dirty="0">
                <a:solidFill>
                  <a:srgbClr val="FFC000"/>
                </a:solidFill>
              </a:rPr>
              <a:t> </a:t>
            </a:r>
            <a:r>
              <a:rPr lang="en-US" sz="1400" dirty="0" err="1">
                <a:solidFill>
                  <a:srgbClr val="FFC000"/>
                </a:solidFill>
              </a:rPr>
              <a:t>neafect</a:t>
            </a:r>
            <a:r>
              <a:rPr lang="ro-RO" sz="1400" dirty="0">
                <a:solidFill>
                  <a:srgbClr val="FFC000"/>
                </a:solidFill>
              </a:rPr>
              <a:t>â</a:t>
            </a:r>
            <a:r>
              <a:rPr lang="en-US" sz="1400" dirty="0" err="1">
                <a:solidFill>
                  <a:srgbClr val="FFC000"/>
                </a:solidFill>
              </a:rPr>
              <a:t>nd</a:t>
            </a:r>
            <a:r>
              <a:rPr lang="en-US" sz="1400" dirty="0">
                <a:solidFill>
                  <a:srgbClr val="FFC000"/>
                </a:solidFill>
              </a:rPr>
              <a:t> </a:t>
            </a:r>
            <a:r>
              <a:rPr lang="en-US" sz="1400" dirty="0" err="1">
                <a:solidFill>
                  <a:srgbClr val="FFC000"/>
                </a:solidFill>
              </a:rPr>
              <a:t>calitatea</a:t>
            </a:r>
            <a:r>
              <a:rPr lang="en-US" sz="1400" dirty="0">
                <a:solidFill>
                  <a:srgbClr val="FFC000"/>
                </a:solidFill>
              </a:rPr>
              <a:t> </a:t>
            </a:r>
            <a:r>
              <a:rPr lang="en-US" sz="1400" dirty="0" err="1">
                <a:solidFill>
                  <a:srgbClr val="FFC000"/>
                </a:solidFill>
              </a:rPr>
              <a:t>procesului</a:t>
            </a:r>
            <a:r>
              <a:rPr lang="en-US" sz="1400" dirty="0">
                <a:solidFill>
                  <a:srgbClr val="FFC000"/>
                </a:solidFill>
              </a:rPr>
              <a:t> </a:t>
            </a:r>
            <a:r>
              <a:rPr lang="en-US" sz="1400" dirty="0" err="1">
                <a:solidFill>
                  <a:srgbClr val="FFC000"/>
                </a:solidFill>
              </a:rPr>
              <a:t>instructiv</a:t>
            </a:r>
            <a:r>
              <a:rPr lang="en-US" sz="1400" dirty="0">
                <a:solidFill>
                  <a:srgbClr val="FFC000"/>
                </a:solidFill>
              </a:rPr>
              <a:t>.</a:t>
            </a:r>
          </a:p>
        </p:txBody>
      </p:sp>
      <p:pic>
        <p:nvPicPr>
          <p:cNvPr id="10" name="Picture 2" descr="Liceul de Arte &quot;Bălașa Doamna&quot;">
            <a:extLst>
              <a:ext uri="{FF2B5EF4-FFF2-40B4-BE49-F238E27FC236}">
                <a16:creationId xmlns:a16="http://schemas.microsoft.com/office/drawing/2014/main" id="{6D1345BD-842C-472C-B050-A2F1385A88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0" y="0"/>
            <a:ext cx="402336" cy="402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20996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BBD9FBF-BDEA-E2A9-5AC0-F365EF1CA195}"/>
              </a:ext>
            </a:extLst>
          </p:cNvPr>
          <p:cNvSpPr>
            <a:spLocks noGrp="1"/>
          </p:cNvSpPr>
          <p:nvPr>
            <p:ph type="title"/>
          </p:nvPr>
        </p:nvSpPr>
        <p:spPr>
          <a:xfrm>
            <a:off x="5495543" y="0"/>
            <a:ext cx="5145213" cy="1311007"/>
          </a:xfrm>
        </p:spPr>
        <p:txBody>
          <a:bodyPr/>
          <a:lstStyle/>
          <a:p>
            <a:r>
              <a:rPr lang="ro-RO" sz="2400" dirty="0"/>
              <a:t>Convivium Galileianum</a:t>
            </a:r>
            <a:endParaRPr lang="en-US" sz="2400" dirty="0"/>
          </a:p>
        </p:txBody>
      </p:sp>
      <p:pic>
        <p:nvPicPr>
          <p:cNvPr id="9" name="Picture 8">
            <a:extLst>
              <a:ext uri="{FF2B5EF4-FFF2-40B4-BE49-F238E27FC236}">
                <a16:creationId xmlns:a16="http://schemas.microsoft.com/office/drawing/2014/main" id="{EF3B3A00-F84B-49B3-9D47-E30BE241D348}"/>
              </a:ext>
            </a:extLst>
          </p:cNvPr>
          <p:cNvPicPr>
            <a:picLocks noChangeAspect="1"/>
          </p:cNvPicPr>
          <p:nvPr/>
        </p:nvPicPr>
        <p:blipFill>
          <a:blip r:embed="rId2"/>
          <a:stretch>
            <a:fillRect/>
          </a:stretch>
        </p:blipFill>
        <p:spPr>
          <a:xfrm>
            <a:off x="10640757" y="0"/>
            <a:ext cx="1551242" cy="324964"/>
          </a:xfrm>
          <a:prstGeom prst="rect">
            <a:avLst/>
          </a:prstGeom>
        </p:spPr>
      </p:pic>
      <p:pic>
        <p:nvPicPr>
          <p:cNvPr id="8" name="Picture Placeholder 7">
            <a:extLst>
              <a:ext uri="{FF2B5EF4-FFF2-40B4-BE49-F238E27FC236}">
                <a16:creationId xmlns:a16="http://schemas.microsoft.com/office/drawing/2014/main" id="{A2F06217-4A7B-49EB-A9F0-53EEEDCF9C60}"/>
              </a:ext>
            </a:extLst>
          </p:cNvPr>
          <p:cNvPicPr>
            <a:picLocks noGrp="1" noChangeAspect="1"/>
          </p:cNvPicPr>
          <p:nvPr>
            <p:ph type="pic" sz="quarter" idx="13"/>
          </p:nvPr>
        </p:nvPicPr>
        <p:blipFill>
          <a:blip r:embed="rId3"/>
          <a:srcRect t="397" b="397"/>
          <a:stretch>
            <a:fillRect/>
          </a:stretch>
        </p:blipFill>
        <p:spPr/>
      </p:pic>
      <p:sp>
        <p:nvSpPr>
          <p:cNvPr id="12" name="TextBox 11">
            <a:extLst>
              <a:ext uri="{FF2B5EF4-FFF2-40B4-BE49-F238E27FC236}">
                <a16:creationId xmlns:a16="http://schemas.microsoft.com/office/drawing/2014/main" id="{3E183082-1845-4E9E-A912-F76D8E4757EF}"/>
              </a:ext>
            </a:extLst>
          </p:cNvPr>
          <p:cNvSpPr txBox="1"/>
          <p:nvPr/>
        </p:nvSpPr>
        <p:spPr>
          <a:xfrm>
            <a:off x="5056742" y="1542361"/>
            <a:ext cx="6973677" cy="4801314"/>
          </a:xfrm>
          <a:prstGeom prst="rect">
            <a:avLst/>
          </a:prstGeom>
          <a:noFill/>
        </p:spPr>
        <p:txBody>
          <a:bodyPr wrap="square" rtlCol="0">
            <a:spAutoFit/>
          </a:bodyPr>
          <a:lstStyle/>
          <a:p>
            <a:pPr marL="285750" indent="-285750">
              <a:buFontTx/>
              <a:buChar char="-"/>
            </a:pPr>
            <a:r>
              <a:rPr lang="ro-RO" dirty="0">
                <a:solidFill>
                  <a:schemeClr val="accent3">
                    <a:lumMod val="50000"/>
                  </a:schemeClr>
                </a:solidFill>
              </a:rPr>
              <a:t>Este un concurs internațional adresat elevilor de liceu si se desfășoară pe 3 secțiuni: </a:t>
            </a:r>
            <a:r>
              <a:rPr lang="ro-RO" b="1" dirty="0">
                <a:solidFill>
                  <a:schemeClr val="accent3">
                    <a:lumMod val="50000"/>
                  </a:schemeClr>
                </a:solidFill>
              </a:rPr>
              <a:t>non-ficțiune ( </a:t>
            </a:r>
            <a:r>
              <a:rPr lang="ro-RO" dirty="0">
                <a:solidFill>
                  <a:schemeClr val="accent3">
                    <a:lumMod val="50000"/>
                  </a:schemeClr>
                </a:solidFill>
              </a:rPr>
              <a:t>adica eseuri sau podcast etc</a:t>
            </a:r>
            <a:r>
              <a:rPr lang="ro-RO" b="1" dirty="0">
                <a:solidFill>
                  <a:schemeClr val="accent3">
                    <a:lumMod val="50000"/>
                  </a:schemeClr>
                </a:solidFill>
              </a:rPr>
              <a:t>), digital, artistic</a:t>
            </a:r>
          </a:p>
          <a:p>
            <a:pPr marL="285750" indent="-285750">
              <a:buFontTx/>
              <a:buChar char="-"/>
            </a:pPr>
            <a:r>
              <a:rPr lang="ro-RO" dirty="0">
                <a:solidFill>
                  <a:schemeClr val="accent3">
                    <a:lumMod val="50000"/>
                  </a:schemeClr>
                </a:solidFill>
              </a:rPr>
              <a:t>exista si o secțiune adresată celor mai mici, dar doar pt elevii italieni.</a:t>
            </a:r>
          </a:p>
          <a:p>
            <a:pPr marL="285750" indent="-285750">
              <a:buFontTx/>
              <a:buChar char="-"/>
            </a:pPr>
            <a:r>
              <a:rPr lang="en-US" dirty="0" err="1">
                <a:solidFill>
                  <a:schemeClr val="accent3">
                    <a:lumMod val="50000"/>
                  </a:schemeClr>
                </a:solidFill>
              </a:rPr>
              <a:t>Scopul</a:t>
            </a:r>
            <a:r>
              <a:rPr lang="en-US" dirty="0">
                <a:solidFill>
                  <a:schemeClr val="accent3">
                    <a:lumMod val="50000"/>
                  </a:schemeClr>
                </a:solidFill>
              </a:rPr>
              <a:t> Convivium </a:t>
            </a:r>
            <a:r>
              <a:rPr lang="en-US" dirty="0" err="1">
                <a:solidFill>
                  <a:schemeClr val="accent3">
                    <a:lumMod val="50000"/>
                  </a:schemeClr>
                </a:solidFill>
              </a:rPr>
              <a:t>Galileianum</a:t>
            </a:r>
            <a:r>
              <a:rPr lang="en-US" dirty="0">
                <a:solidFill>
                  <a:schemeClr val="accent3">
                    <a:lumMod val="50000"/>
                  </a:schemeClr>
                </a:solidFill>
              </a:rPr>
              <a:t> a </a:t>
            </a:r>
            <a:r>
              <a:rPr lang="en-US" dirty="0" err="1">
                <a:solidFill>
                  <a:schemeClr val="accent3">
                    <a:lumMod val="50000"/>
                  </a:schemeClr>
                </a:solidFill>
              </a:rPr>
              <a:t>fost</a:t>
            </a:r>
            <a:r>
              <a:rPr lang="en-US" dirty="0">
                <a:solidFill>
                  <a:schemeClr val="accent3">
                    <a:lumMod val="50000"/>
                  </a:schemeClr>
                </a:solidFill>
              </a:rPr>
              <a:t> </a:t>
            </a:r>
            <a:r>
              <a:rPr lang="en-US" dirty="0" err="1">
                <a:solidFill>
                  <a:schemeClr val="accent3">
                    <a:lumMod val="50000"/>
                  </a:schemeClr>
                </a:solidFill>
              </a:rPr>
              <a:t>întotdeauna</a:t>
            </a:r>
            <a:r>
              <a:rPr lang="en-US" dirty="0">
                <a:solidFill>
                  <a:schemeClr val="accent3">
                    <a:lumMod val="50000"/>
                  </a:schemeClr>
                </a:solidFill>
              </a:rPr>
              <a:t> </a:t>
            </a:r>
            <a:r>
              <a:rPr lang="en-US" dirty="0" err="1">
                <a:solidFill>
                  <a:schemeClr val="accent3">
                    <a:lumMod val="50000"/>
                  </a:schemeClr>
                </a:solidFill>
              </a:rPr>
              <a:t>promovarea</a:t>
            </a:r>
            <a:r>
              <a:rPr lang="en-US" dirty="0">
                <a:solidFill>
                  <a:schemeClr val="accent3">
                    <a:lumMod val="50000"/>
                  </a:schemeClr>
                </a:solidFill>
              </a:rPr>
              <a:t> </a:t>
            </a:r>
            <a:r>
              <a:rPr lang="en-US" dirty="0" err="1">
                <a:solidFill>
                  <a:schemeClr val="accent3">
                    <a:lumMod val="50000"/>
                  </a:schemeClr>
                </a:solidFill>
              </a:rPr>
              <a:t>cunoașterii</a:t>
            </a:r>
            <a:r>
              <a:rPr lang="en-US" dirty="0">
                <a:solidFill>
                  <a:schemeClr val="accent3">
                    <a:lumMod val="50000"/>
                  </a:schemeClr>
                </a:solidFill>
              </a:rPr>
              <a:t> </a:t>
            </a:r>
            <a:r>
              <a:rPr lang="en-US" dirty="0" err="1">
                <a:solidFill>
                  <a:schemeClr val="accent3">
                    <a:lumMod val="50000"/>
                  </a:schemeClr>
                </a:solidFill>
              </a:rPr>
              <a:t>și</a:t>
            </a:r>
            <a:r>
              <a:rPr lang="en-US" dirty="0">
                <a:solidFill>
                  <a:schemeClr val="accent3">
                    <a:lumMod val="50000"/>
                  </a:schemeClr>
                </a:solidFill>
              </a:rPr>
              <a:t> </a:t>
            </a:r>
            <a:r>
              <a:rPr lang="en-US" dirty="0" err="1">
                <a:solidFill>
                  <a:schemeClr val="accent3">
                    <a:lumMod val="50000"/>
                  </a:schemeClr>
                </a:solidFill>
              </a:rPr>
              <a:t>încurajarea</a:t>
            </a:r>
            <a:r>
              <a:rPr lang="en-US" dirty="0">
                <a:solidFill>
                  <a:schemeClr val="accent3">
                    <a:lumMod val="50000"/>
                  </a:schemeClr>
                </a:solidFill>
              </a:rPr>
              <a:t> </a:t>
            </a:r>
            <a:r>
              <a:rPr lang="en-US" dirty="0" err="1">
                <a:solidFill>
                  <a:schemeClr val="accent3">
                    <a:lumMod val="50000"/>
                  </a:schemeClr>
                </a:solidFill>
              </a:rPr>
              <a:t>reflecției</a:t>
            </a:r>
            <a:r>
              <a:rPr lang="en-US" dirty="0">
                <a:solidFill>
                  <a:schemeClr val="accent3">
                    <a:lumMod val="50000"/>
                  </a:schemeClr>
                </a:solidFill>
              </a:rPr>
              <a:t> </a:t>
            </a:r>
            <a:r>
              <a:rPr lang="en-US" dirty="0" err="1">
                <a:solidFill>
                  <a:schemeClr val="accent3">
                    <a:lumMod val="50000"/>
                  </a:schemeClr>
                </a:solidFill>
              </a:rPr>
              <a:t>asupra</a:t>
            </a:r>
            <a:r>
              <a:rPr lang="en-US" dirty="0">
                <a:solidFill>
                  <a:schemeClr val="accent3">
                    <a:lumMod val="50000"/>
                  </a:schemeClr>
                </a:solidFill>
              </a:rPr>
              <a:t> </a:t>
            </a:r>
            <a:r>
              <a:rPr lang="en-US" dirty="0" err="1">
                <a:solidFill>
                  <a:schemeClr val="accent3">
                    <a:lumMod val="50000"/>
                  </a:schemeClr>
                </a:solidFill>
              </a:rPr>
              <a:t>figurii</a:t>
            </a:r>
            <a:r>
              <a:rPr lang="en-US" dirty="0">
                <a:solidFill>
                  <a:schemeClr val="accent3">
                    <a:lumMod val="50000"/>
                  </a:schemeClr>
                </a:solidFill>
              </a:rPr>
              <a:t> </a:t>
            </a:r>
            <a:r>
              <a:rPr lang="en-US" dirty="0" err="1">
                <a:solidFill>
                  <a:schemeClr val="accent3">
                    <a:lumMod val="50000"/>
                  </a:schemeClr>
                </a:solidFill>
              </a:rPr>
              <a:t>și</a:t>
            </a:r>
            <a:r>
              <a:rPr lang="en-US" dirty="0">
                <a:solidFill>
                  <a:schemeClr val="accent3">
                    <a:lumMod val="50000"/>
                  </a:schemeClr>
                </a:solidFill>
              </a:rPr>
              <a:t> </a:t>
            </a:r>
            <a:r>
              <a:rPr lang="en-US" dirty="0" err="1">
                <a:solidFill>
                  <a:schemeClr val="accent3">
                    <a:lumMod val="50000"/>
                  </a:schemeClr>
                </a:solidFill>
              </a:rPr>
              <a:t>operei</a:t>
            </a:r>
            <a:r>
              <a:rPr lang="en-US" dirty="0">
                <a:solidFill>
                  <a:schemeClr val="accent3">
                    <a:lumMod val="50000"/>
                  </a:schemeClr>
                </a:solidFill>
              </a:rPr>
              <a:t> </a:t>
            </a:r>
            <a:r>
              <a:rPr lang="en-US" dirty="0" err="1">
                <a:solidFill>
                  <a:schemeClr val="accent3">
                    <a:lumMod val="50000"/>
                  </a:schemeClr>
                </a:solidFill>
              </a:rPr>
              <a:t>lui</a:t>
            </a:r>
            <a:r>
              <a:rPr lang="en-US" dirty="0">
                <a:solidFill>
                  <a:schemeClr val="accent3">
                    <a:lumMod val="50000"/>
                  </a:schemeClr>
                </a:solidFill>
              </a:rPr>
              <a:t> Galileo Galilei, </a:t>
            </a:r>
            <a:r>
              <a:rPr lang="en-US" dirty="0" err="1">
                <a:solidFill>
                  <a:schemeClr val="accent3">
                    <a:lumMod val="50000"/>
                  </a:schemeClr>
                </a:solidFill>
              </a:rPr>
              <a:t>părintele</a:t>
            </a:r>
            <a:r>
              <a:rPr lang="en-US" dirty="0">
                <a:solidFill>
                  <a:schemeClr val="accent3">
                    <a:lumMod val="50000"/>
                  </a:schemeClr>
                </a:solidFill>
              </a:rPr>
              <a:t> </a:t>
            </a:r>
            <a:r>
              <a:rPr lang="en-US" dirty="0" err="1">
                <a:solidFill>
                  <a:schemeClr val="accent3">
                    <a:lumMod val="50000"/>
                  </a:schemeClr>
                </a:solidFill>
              </a:rPr>
              <a:t>științei</a:t>
            </a:r>
            <a:r>
              <a:rPr lang="en-US" dirty="0">
                <a:solidFill>
                  <a:schemeClr val="accent3">
                    <a:lumMod val="50000"/>
                  </a:schemeClr>
                </a:solidFill>
              </a:rPr>
              <a:t> </a:t>
            </a:r>
            <a:r>
              <a:rPr lang="en-US" dirty="0" err="1">
                <a:solidFill>
                  <a:schemeClr val="accent3">
                    <a:lumMod val="50000"/>
                  </a:schemeClr>
                </a:solidFill>
              </a:rPr>
              <a:t>moderne</a:t>
            </a:r>
            <a:r>
              <a:rPr lang="en-US" dirty="0">
                <a:solidFill>
                  <a:schemeClr val="accent3">
                    <a:lumMod val="50000"/>
                  </a:schemeClr>
                </a:solidFill>
              </a:rPr>
              <a:t> </a:t>
            </a:r>
            <a:r>
              <a:rPr lang="en-US" dirty="0" err="1">
                <a:solidFill>
                  <a:schemeClr val="accent3">
                    <a:lumMod val="50000"/>
                  </a:schemeClr>
                </a:solidFill>
              </a:rPr>
              <a:t>și</a:t>
            </a:r>
            <a:r>
              <a:rPr lang="en-US" dirty="0">
                <a:solidFill>
                  <a:schemeClr val="accent3">
                    <a:lumMod val="50000"/>
                  </a:schemeClr>
                </a:solidFill>
              </a:rPr>
              <a:t> </a:t>
            </a:r>
            <a:r>
              <a:rPr lang="en-US" dirty="0" err="1">
                <a:solidFill>
                  <a:schemeClr val="accent3">
                    <a:lumMod val="50000"/>
                  </a:schemeClr>
                </a:solidFill>
              </a:rPr>
              <a:t>inventatorul</a:t>
            </a:r>
            <a:r>
              <a:rPr lang="en-US" dirty="0">
                <a:solidFill>
                  <a:schemeClr val="accent3">
                    <a:lumMod val="50000"/>
                  </a:schemeClr>
                </a:solidFill>
              </a:rPr>
              <a:t> </a:t>
            </a:r>
            <a:r>
              <a:rPr lang="en-US" dirty="0" err="1">
                <a:solidFill>
                  <a:schemeClr val="accent3">
                    <a:lumMod val="50000"/>
                  </a:schemeClr>
                </a:solidFill>
              </a:rPr>
              <a:t>metodei</a:t>
            </a:r>
            <a:r>
              <a:rPr lang="en-US" dirty="0">
                <a:solidFill>
                  <a:schemeClr val="accent3">
                    <a:lumMod val="50000"/>
                  </a:schemeClr>
                </a:solidFill>
              </a:rPr>
              <a:t> </a:t>
            </a:r>
            <a:r>
              <a:rPr lang="en-US" dirty="0" err="1">
                <a:solidFill>
                  <a:schemeClr val="accent3">
                    <a:lumMod val="50000"/>
                  </a:schemeClr>
                </a:solidFill>
              </a:rPr>
              <a:t>științifice</a:t>
            </a:r>
            <a:r>
              <a:rPr lang="en-US" dirty="0">
                <a:solidFill>
                  <a:schemeClr val="accent3">
                    <a:lumMod val="50000"/>
                  </a:schemeClr>
                </a:solidFill>
              </a:rPr>
              <a:t> </a:t>
            </a:r>
            <a:r>
              <a:rPr lang="en-US" dirty="0" err="1">
                <a:solidFill>
                  <a:schemeClr val="accent3">
                    <a:lumMod val="50000"/>
                  </a:schemeClr>
                </a:solidFill>
              </a:rPr>
              <a:t>bazate</a:t>
            </a:r>
            <a:r>
              <a:rPr lang="en-US" dirty="0">
                <a:solidFill>
                  <a:schemeClr val="accent3">
                    <a:lumMod val="50000"/>
                  </a:schemeClr>
                </a:solidFill>
              </a:rPr>
              <a:t> pe </a:t>
            </a:r>
            <a:r>
              <a:rPr lang="en-US" dirty="0" err="1">
                <a:solidFill>
                  <a:schemeClr val="accent3">
                    <a:lumMod val="50000"/>
                  </a:schemeClr>
                </a:solidFill>
              </a:rPr>
              <a:t>observație</a:t>
            </a:r>
            <a:r>
              <a:rPr lang="en-US" dirty="0">
                <a:solidFill>
                  <a:schemeClr val="accent3">
                    <a:lumMod val="50000"/>
                  </a:schemeClr>
                </a:solidFill>
              </a:rPr>
              <a:t>, </a:t>
            </a:r>
            <a:r>
              <a:rPr lang="en-US" dirty="0" err="1">
                <a:solidFill>
                  <a:schemeClr val="accent3">
                    <a:lumMod val="50000"/>
                  </a:schemeClr>
                </a:solidFill>
              </a:rPr>
              <a:t>experiență</a:t>
            </a:r>
            <a:r>
              <a:rPr lang="en-US" dirty="0">
                <a:solidFill>
                  <a:schemeClr val="accent3">
                    <a:lumMod val="50000"/>
                  </a:schemeClr>
                </a:solidFill>
              </a:rPr>
              <a:t> </a:t>
            </a:r>
            <a:r>
              <a:rPr lang="en-US" dirty="0" err="1">
                <a:solidFill>
                  <a:schemeClr val="accent3">
                    <a:lumMod val="50000"/>
                  </a:schemeClr>
                </a:solidFill>
              </a:rPr>
              <a:t>și</a:t>
            </a:r>
            <a:r>
              <a:rPr lang="en-US" dirty="0">
                <a:solidFill>
                  <a:schemeClr val="accent3">
                    <a:lumMod val="50000"/>
                  </a:schemeClr>
                </a:solidFill>
              </a:rPr>
              <a:t> </a:t>
            </a:r>
            <a:r>
              <a:rPr lang="en-US" dirty="0" err="1">
                <a:solidFill>
                  <a:schemeClr val="accent3">
                    <a:lumMod val="50000"/>
                  </a:schemeClr>
                </a:solidFill>
              </a:rPr>
              <a:t>deducție</a:t>
            </a:r>
            <a:r>
              <a:rPr lang="en-US" dirty="0">
                <a:solidFill>
                  <a:schemeClr val="accent3">
                    <a:lumMod val="50000"/>
                  </a:schemeClr>
                </a:solidFill>
              </a:rPr>
              <a:t>. </a:t>
            </a:r>
            <a:r>
              <a:rPr lang="en-US" dirty="0" err="1">
                <a:solidFill>
                  <a:schemeClr val="accent3">
                    <a:lumMod val="50000"/>
                  </a:schemeClr>
                </a:solidFill>
              </a:rPr>
              <a:t>Studenții</a:t>
            </a:r>
            <a:r>
              <a:rPr lang="en-US" dirty="0">
                <a:solidFill>
                  <a:schemeClr val="accent3">
                    <a:lumMod val="50000"/>
                  </a:schemeClr>
                </a:solidFill>
              </a:rPr>
              <a:t> </a:t>
            </a:r>
            <a:r>
              <a:rPr lang="en-US" dirty="0" err="1">
                <a:solidFill>
                  <a:schemeClr val="accent3">
                    <a:lumMod val="50000"/>
                  </a:schemeClr>
                </a:solidFill>
              </a:rPr>
              <a:t>vor</a:t>
            </a:r>
            <a:r>
              <a:rPr lang="en-US" dirty="0">
                <a:solidFill>
                  <a:schemeClr val="accent3">
                    <a:lumMod val="50000"/>
                  </a:schemeClr>
                </a:solidFill>
              </a:rPr>
              <a:t> </a:t>
            </a:r>
            <a:r>
              <a:rPr lang="en-US" dirty="0" err="1">
                <a:solidFill>
                  <a:schemeClr val="accent3">
                    <a:lumMod val="50000"/>
                  </a:schemeClr>
                </a:solidFill>
              </a:rPr>
              <a:t>trebui</a:t>
            </a:r>
            <a:r>
              <a:rPr lang="en-US" dirty="0">
                <a:solidFill>
                  <a:schemeClr val="accent3">
                    <a:lumMod val="50000"/>
                  </a:schemeClr>
                </a:solidFill>
              </a:rPr>
              <a:t> </a:t>
            </a:r>
            <a:r>
              <a:rPr lang="en-US" dirty="0" err="1">
                <a:solidFill>
                  <a:schemeClr val="accent3">
                    <a:lumMod val="50000"/>
                  </a:schemeClr>
                </a:solidFill>
              </a:rPr>
              <a:t>să</a:t>
            </a:r>
            <a:r>
              <a:rPr lang="en-US" dirty="0">
                <a:solidFill>
                  <a:schemeClr val="accent3">
                    <a:lumMod val="50000"/>
                  </a:schemeClr>
                </a:solidFill>
              </a:rPr>
              <a:t> se </a:t>
            </a:r>
            <a:r>
              <a:rPr lang="en-US" dirty="0" err="1">
                <a:solidFill>
                  <a:schemeClr val="accent3">
                    <a:lumMod val="50000"/>
                  </a:schemeClr>
                </a:solidFill>
              </a:rPr>
              <a:t>confrunte</a:t>
            </a:r>
            <a:r>
              <a:rPr lang="en-US" dirty="0">
                <a:solidFill>
                  <a:schemeClr val="accent3">
                    <a:lumMod val="50000"/>
                  </a:schemeClr>
                </a:solidFill>
              </a:rPr>
              <a:t> cu un </a:t>
            </a:r>
            <a:r>
              <a:rPr lang="en-US" dirty="0" err="1">
                <a:solidFill>
                  <a:schemeClr val="accent3">
                    <a:lumMod val="50000"/>
                  </a:schemeClr>
                </a:solidFill>
              </a:rPr>
              <a:t>anumit</a:t>
            </a:r>
            <a:r>
              <a:rPr lang="en-US" dirty="0">
                <a:solidFill>
                  <a:schemeClr val="accent3">
                    <a:lumMod val="50000"/>
                  </a:schemeClr>
                </a:solidFill>
              </a:rPr>
              <a:t> aspect al </a:t>
            </a:r>
            <a:r>
              <a:rPr lang="en-US" dirty="0" err="1">
                <a:solidFill>
                  <a:schemeClr val="accent3">
                    <a:lumMod val="50000"/>
                  </a:schemeClr>
                </a:solidFill>
              </a:rPr>
              <a:t>gândirii</a:t>
            </a:r>
            <a:r>
              <a:rPr lang="en-US" dirty="0">
                <a:solidFill>
                  <a:schemeClr val="accent3">
                    <a:lumMod val="50000"/>
                  </a:schemeClr>
                </a:solidFill>
              </a:rPr>
              <a:t> </a:t>
            </a:r>
            <a:r>
              <a:rPr lang="en-US" dirty="0" err="1">
                <a:solidFill>
                  <a:schemeClr val="accent3">
                    <a:lumMod val="50000"/>
                  </a:schemeClr>
                </a:solidFill>
              </a:rPr>
              <a:t>galileene</a:t>
            </a:r>
            <a:r>
              <a:rPr lang="en-US" dirty="0">
                <a:solidFill>
                  <a:schemeClr val="accent3">
                    <a:lumMod val="50000"/>
                  </a:schemeClr>
                </a:solidFill>
              </a:rPr>
              <a:t> </a:t>
            </a:r>
            <a:r>
              <a:rPr lang="en-US" dirty="0" err="1">
                <a:solidFill>
                  <a:schemeClr val="accent3">
                    <a:lumMod val="50000"/>
                  </a:schemeClr>
                </a:solidFill>
              </a:rPr>
              <a:t>în</a:t>
            </a:r>
            <a:r>
              <a:rPr lang="en-US" dirty="0">
                <a:solidFill>
                  <a:schemeClr val="accent3">
                    <a:lumMod val="50000"/>
                  </a:schemeClr>
                </a:solidFill>
              </a:rPr>
              <a:t> </a:t>
            </a:r>
            <a:r>
              <a:rPr lang="en-US" dirty="0" err="1">
                <a:solidFill>
                  <a:schemeClr val="accent3">
                    <a:lumMod val="50000"/>
                  </a:schemeClr>
                </a:solidFill>
              </a:rPr>
              <a:t>modurile</a:t>
            </a:r>
            <a:r>
              <a:rPr lang="en-US" dirty="0">
                <a:solidFill>
                  <a:schemeClr val="accent3">
                    <a:lumMod val="50000"/>
                  </a:schemeClr>
                </a:solidFill>
              </a:rPr>
              <a:t> </a:t>
            </a:r>
            <a:r>
              <a:rPr lang="en-US" dirty="0" err="1">
                <a:solidFill>
                  <a:schemeClr val="accent3">
                    <a:lumMod val="50000"/>
                  </a:schemeClr>
                </a:solidFill>
              </a:rPr>
              <a:t>și</a:t>
            </a:r>
            <a:r>
              <a:rPr lang="en-US" dirty="0">
                <a:solidFill>
                  <a:schemeClr val="accent3">
                    <a:lumMod val="50000"/>
                  </a:schemeClr>
                </a:solidFill>
              </a:rPr>
              <a:t> </a:t>
            </a:r>
            <a:r>
              <a:rPr lang="en-US" dirty="0" err="1">
                <a:solidFill>
                  <a:schemeClr val="accent3">
                    <a:lumMod val="50000"/>
                  </a:schemeClr>
                </a:solidFill>
              </a:rPr>
              <a:t>formele</a:t>
            </a:r>
            <a:r>
              <a:rPr lang="en-US" dirty="0">
                <a:solidFill>
                  <a:schemeClr val="accent3">
                    <a:lumMod val="50000"/>
                  </a:schemeClr>
                </a:solidFill>
              </a:rPr>
              <a:t> </a:t>
            </a:r>
            <a:r>
              <a:rPr lang="en-US" dirty="0" err="1">
                <a:solidFill>
                  <a:schemeClr val="accent3">
                    <a:lumMod val="50000"/>
                  </a:schemeClr>
                </a:solidFill>
              </a:rPr>
              <a:t>stabilite</a:t>
            </a:r>
            <a:r>
              <a:rPr lang="ro-RO" dirty="0">
                <a:solidFill>
                  <a:schemeClr val="accent3">
                    <a:lumMod val="50000"/>
                  </a:schemeClr>
                </a:solidFill>
              </a:rPr>
              <a:t>.</a:t>
            </a:r>
          </a:p>
          <a:p>
            <a:pPr marL="285750" indent="-285750">
              <a:buFontTx/>
              <a:buChar char="-"/>
            </a:pPr>
            <a:r>
              <a:rPr lang="en-US" dirty="0" err="1">
                <a:solidFill>
                  <a:schemeClr val="accent3">
                    <a:lumMod val="50000"/>
                  </a:schemeClr>
                </a:solidFill>
              </a:rPr>
              <a:t>Candidații</a:t>
            </a:r>
            <a:r>
              <a:rPr lang="en-US" dirty="0">
                <a:solidFill>
                  <a:schemeClr val="accent3">
                    <a:lumMod val="50000"/>
                  </a:schemeClr>
                </a:solidFill>
              </a:rPr>
              <a:t> sunt </a:t>
            </a:r>
            <a:r>
              <a:rPr lang="en-US" dirty="0" err="1">
                <a:solidFill>
                  <a:schemeClr val="accent3">
                    <a:lumMod val="50000"/>
                  </a:schemeClr>
                </a:solidFill>
              </a:rPr>
              <a:t>rugați</a:t>
            </a:r>
            <a:r>
              <a:rPr lang="en-US" dirty="0">
                <a:solidFill>
                  <a:schemeClr val="accent3">
                    <a:lumMod val="50000"/>
                  </a:schemeClr>
                </a:solidFill>
              </a:rPr>
              <a:t> </a:t>
            </a:r>
            <a:r>
              <a:rPr lang="en-US" dirty="0" err="1">
                <a:solidFill>
                  <a:schemeClr val="accent3">
                    <a:lumMod val="50000"/>
                  </a:schemeClr>
                </a:solidFill>
              </a:rPr>
              <a:t>să</a:t>
            </a:r>
            <a:r>
              <a:rPr lang="en-US" dirty="0">
                <a:solidFill>
                  <a:schemeClr val="accent3">
                    <a:lumMod val="50000"/>
                  </a:schemeClr>
                </a:solidFill>
              </a:rPr>
              <a:t> </a:t>
            </a:r>
            <a:r>
              <a:rPr lang="en-US" dirty="0" err="1">
                <a:solidFill>
                  <a:schemeClr val="accent3">
                    <a:lumMod val="50000"/>
                  </a:schemeClr>
                </a:solidFill>
              </a:rPr>
              <a:t>interpreteze</a:t>
            </a:r>
            <a:r>
              <a:rPr lang="en-US" dirty="0">
                <a:solidFill>
                  <a:schemeClr val="accent3">
                    <a:lumMod val="50000"/>
                  </a:schemeClr>
                </a:solidFill>
              </a:rPr>
              <a:t> </a:t>
            </a:r>
            <a:r>
              <a:rPr lang="en-US" dirty="0" err="1">
                <a:solidFill>
                  <a:schemeClr val="accent3">
                    <a:lumMod val="50000"/>
                  </a:schemeClr>
                </a:solidFill>
              </a:rPr>
              <a:t>tema</a:t>
            </a:r>
            <a:r>
              <a:rPr lang="en-US" dirty="0">
                <a:solidFill>
                  <a:schemeClr val="accent3">
                    <a:lumMod val="50000"/>
                  </a:schemeClr>
                </a:solidFill>
              </a:rPr>
              <a:t> </a:t>
            </a:r>
            <a:r>
              <a:rPr lang="en-US" dirty="0" err="1">
                <a:solidFill>
                  <a:schemeClr val="accent3">
                    <a:lumMod val="50000"/>
                  </a:schemeClr>
                </a:solidFill>
              </a:rPr>
              <a:t>într</a:t>
            </a:r>
            <a:r>
              <a:rPr lang="en-US" dirty="0">
                <a:solidFill>
                  <a:schemeClr val="accent3">
                    <a:lumMod val="50000"/>
                  </a:schemeClr>
                </a:solidFill>
              </a:rPr>
              <a:t>-un mod critic </a:t>
            </a:r>
            <a:r>
              <a:rPr lang="en-US" dirty="0" err="1">
                <a:solidFill>
                  <a:schemeClr val="accent3">
                    <a:lumMod val="50000"/>
                  </a:schemeClr>
                </a:solidFill>
              </a:rPr>
              <a:t>și</a:t>
            </a:r>
            <a:r>
              <a:rPr lang="en-US" dirty="0">
                <a:solidFill>
                  <a:schemeClr val="accent3">
                    <a:lumMod val="50000"/>
                  </a:schemeClr>
                </a:solidFill>
              </a:rPr>
              <a:t> original, </a:t>
            </a:r>
            <a:r>
              <a:rPr lang="en-US" dirty="0" err="1">
                <a:solidFill>
                  <a:schemeClr val="accent3">
                    <a:lumMod val="50000"/>
                  </a:schemeClr>
                </a:solidFill>
              </a:rPr>
              <a:t>examinând</a:t>
            </a:r>
            <a:r>
              <a:rPr lang="en-US" dirty="0">
                <a:solidFill>
                  <a:schemeClr val="accent3">
                    <a:lumMod val="50000"/>
                  </a:schemeClr>
                </a:solidFill>
              </a:rPr>
              <a:t>-o din </a:t>
            </a:r>
            <a:r>
              <a:rPr lang="en-US" dirty="0" err="1">
                <a:solidFill>
                  <a:schemeClr val="accent3">
                    <a:lumMod val="50000"/>
                  </a:schemeClr>
                </a:solidFill>
              </a:rPr>
              <a:t>punct</a:t>
            </a:r>
            <a:r>
              <a:rPr lang="en-US" dirty="0">
                <a:solidFill>
                  <a:schemeClr val="accent3">
                    <a:lumMod val="50000"/>
                  </a:schemeClr>
                </a:solidFill>
              </a:rPr>
              <a:t> de </a:t>
            </a:r>
            <a:r>
              <a:rPr lang="en-US" dirty="0" err="1">
                <a:solidFill>
                  <a:schemeClr val="accent3">
                    <a:lumMod val="50000"/>
                  </a:schemeClr>
                </a:solidFill>
              </a:rPr>
              <a:t>vedere</a:t>
            </a:r>
            <a:r>
              <a:rPr lang="en-US" dirty="0">
                <a:solidFill>
                  <a:schemeClr val="accent3">
                    <a:lumMod val="50000"/>
                  </a:schemeClr>
                </a:solidFill>
              </a:rPr>
              <a:t> </a:t>
            </a:r>
            <a:r>
              <a:rPr lang="en-US" dirty="0" err="1">
                <a:solidFill>
                  <a:schemeClr val="accent3">
                    <a:lumMod val="50000"/>
                  </a:schemeClr>
                </a:solidFill>
              </a:rPr>
              <a:t>științific</a:t>
            </a:r>
            <a:r>
              <a:rPr lang="en-US" dirty="0">
                <a:solidFill>
                  <a:schemeClr val="accent3">
                    <a:lumMod val="50000"/>
                  </a:schemeClr>
                </a:solidFill>
              </a:rPr>
              <a:t> </a:t>
            </a:r>
            <a:r>
              <a:rPr lang="en-US" dirty="0" err="1">
                <a:solidFill>
                  <a:schemeClr val="accent3">
                    <a:lumMod val="50000"/>
                  </a:schemeClr>
                </a:solidFill>
              </a:rPr>
              <a:t>și</a:t>
            </a:r>
            <a:r>
              <a:rPr lang="en-US" dirty="0">
                <a:solidFill>
                  <a:schemeClr val="accent3">
                    <a:lumMod val="50000"/>
                  </a:schemeClr>
                </a:solidFill>
              </a:rPr>
              <a:t>/</a:t>
            </a:r>
            <a:r>
              <a:rPr lang="en-US" dirty="0" err="1">
                <a:solidFill>
                  <a:schemeClr val="accent3">
                    <a:lumMod val="50000"/>
                  </a:schemeClr>
                </a:solidFill>
              </a:rPr>
              <a:t>sau</a:t>
            </a:r>
            <a:r>
              <a:rPr lang="en-US" dirty="0">
                <a:solidFill>
                  <a:schemeClr val="accent3">
                    <a:lumMod val="50000"/>
                  </a:schemeClr>
                </a:solidFill>
              </a:rPr>
              <a:t> </a:t>
            </a:r>
            <a:r>
              <a:rPr lang="en-US" dirty="0" err="1">
                <a:solidFill>
                  <a:schemeClr val="accent3">
                    <a:lumMod val="50000"/>
                  </a:schemeClr>
                </a:solidFill>
              </a:rPr>
              <a:t>în</a:t>
            </a:r>
            <a:r>
              <a:rPr lang="en-US" dirty="0">
                <a:solidFill>
                  <a:schemeClr val="accent3">
                    <a:lumMod val="50000"/>
                  </a:schemeClr>
                </a:solidFill>
              </a:rPr>
              <a:t> </a:t>
            </a:r>
            <a:r>
              <a:rPr lang="en-US" dirty="0" err="1">
                <a:solidFill>
                  <a:schemeClr val="accent3">
                    <a:lumMod val="50000"/>
                  </a:schemeClr>
                </a:solidFill>
              </a:rPr>
              <a:t>eventuala</a:t>
            </a:r>
            <a:r>
              <a:rPr lang="en-US" dirty="0">
                <a:solidFill>
                  <a:schemeClr val="accent3">
                    <a:lumMod val="50000"/>
                  </a:schemeClr>
                </a:solidFill>
              </a:rPr>
              <a:t> </a:t>
            </a:r>
            <a:r>
              <a:rPr lang="en-US" dirty="0" err="1">
                <a:solidFill>
                  <a:schemeClr val="accent3">
                    <a:lumMod val="50000"/>
                  </a:schemeClr>
                </a:solidFill>
              </a:rPr>
              <a:t>ei</a:t>
            </a:r>
            <a:r>
              <a:rPr lang="en-US" dirty="0">
                <a:solidFill>
                  <a:schemeClr val="accent3">
                    <a:lumMod val="50000"/>
                  </a:schemeClr>
                </a:solidFill>
              </a:rPr>
              <a:t> </a:t>
            </a:r>
            <a:r>
              <a:rPr lang="en-US" dirty="0" err="1">
                <a:solidFill>
                  <a:schemeClr val="accent3">
                    <a:lumMod val="50000"/>
                  </a:schemeClr>
                </a:solidFill>
              </a:rPr>
              <a:t>declinare</a:t>
            </a:r>
            <a:r>
              <a:rPr lang="en-US" dirty="0">
                <a:solidFill>
                  <a:schemeClr val="accent3">
                    <a:lumMod val="50000"/>
                  </a:schemeClr>
                </a:solidFill>
              </a:rPr>
              <a:t> </a:t>
            </a:r>
            <a:r>
              <a:rPr lang="en-US" dirty="0" err="1">
                <a:solidFill>
                  <a:schemeClr val="accent3">
                    <a:lumMod val="50000"/>
                  </a:schemeClr>
                </a:solidFill>
              </a:rPr>
              <a:t>literar-filosofico-artistică</a:t>
            </a:r>
            <a:r>
              <a:rPr lang="en-US" dirty="0">
                <a:solidFill>
                  <a:schemeClr val="accent3">
                    <a:lumMod val="50000"/>
                  </a:schemeClr>
                </a:solidFill>
              </a:rPr>
              <a:t>. Mai </a:t>
            </a:r>
            <a:r>
              <a:rPr lang="en-US" dirty="0" err="1">
                <a:solidFill>
                  <a:schemeClr val="accent3">
                    <a:lumMod val="50000"/>
                  </a:schemeClr>
                </a:solidFill>
              </a:rPr>
              <a:t>mult</a:t>
            </a:r>
            <a:r>
              <a:rPr lang="en-US" dirty="0">
                <a:solidFill>
                  <a:schemeClr val="accent3">
                    <a:lumMod val="50000"/>
                  </a:schemeClr>
                </a:solidFill>
              </a:rPr>
              <a:t>, </a:t>
            </a:r>
            <a:r>
              <a:rPr lang="en-US" dirty="0" err="1">
                <a:solidFill>
                  <a:schemeClr val="accent3">
                    <a:lumMod val="50000"/>
                  </a:schemeClr>
                </a:solidFill>
              </a:rPr>
              <a:t>este</a:t>
            </a:r>
            <a:r>
              <a:rPr lang="en-US" dirty="0">
                <a:solidFill>
                  <a:schemeClr val="accent3">
                    <a:lumMod val="50000"/>
                  </a:schemeClr>
                </a:solidFill>
              </a:rPr>
              <a:t> </a:t>
            </a:r>
            <a:r>
              <a:rPr lang="en-US" dirty="0" err="1">
                <a:solidFill>
                  <a:schemeClr val="accent3">
                    <a:lumMod val="50000"/>
                  </a:schemeClr>
                </a:solidFill>
              </a:rPr>
              <a:t>necesară</a:t>
            </a:r>
            <a:r>
              <a:rPr lang="en-US" dirty="0">
                <a:solidFill>
                  <a:schemeClr val="accent3">
                    <a:lumMod val="50000"/>
                  </a:schemeClr>
                </a:solidFill>
              </a:rPr>
              <a:t> o </a:t>
            </a:r>
            <a:r>
              <a:rPr lang="en-US" dirty="0" err="1">
                <a:solidFill>
                  <a:schemeClr val="accent3">
                    <a:lumMod val="50000"/>
                  </a:schemeClr>
                </a:solidFill>
              </a:rPr>
              <a:t>contextualizare</a:t>
            </a:r>
            <a:r>
              <a:rPr lang="en-US" dirty="0">
                <a:solidFill>
                  <a:schemeClr val="accent3">
                    <a:lumMod val="50000"/>
                  </a:schemeClr>
                </a:solidFill>
              </a:rPr>
              <a:t> </a:t>
            </a:r>
            <a:r>
              <a:rPr lang="en-US" dirty="0" err="1">
                <a:solidFill>
                  <a:schemeClr val="accent3">
                    <a:lumMod val="50000"/>
                  </a:schemeClr>
                </a:solidFill>
              </a:rPr>
              <a:t>istorică</a:t>
            </a:r>
            <a:r>
              <a:rPr lang="en-US" dirty="0">
                <a:solidFill>
                  <a:schemeClr val="accent3">
                    <a:lumMod val="50000"/>
                  </a:schemeClr>
                </a:solidFill>
              </a:rPr>
              <a:t> </a:t>
            </a:r>
            <a:r>
              <a:rPr lang="en-US" dirty="0" err="1">
                <a:solidFill>
                  <a:schemeClr val="accent3">
                    <a:lumMod val="50000"/>
                  </a:schemeClr>
                </a:solidFill>
              </a:rPr>
              <a:t>împreună</a:t>
            </a:r>
            <a:r>
              <a:rPr lang="en-US" dirty="0">
                <a:solidFill>
                  <a:schemeClr val="accent3">
                    <a:lumMod val="50000"/>
                  </a:schemeClr>
                </a:solidFill>
              </a:rPr>
              <a:t> cu </a:t>
            </a:r>
            <a:r>
              <a:rPr lang="en-US" dirty="0" err="1">
                <a:solidFill>
                  <a:schemeClr val="accent3">
                    <a:lumMod val="50000"/>
                  </a:schemeClr>
                </a:solidFill>
              </a:rPr>
              <a:t>referirea</a:t>
            </a:r>
            <a:r>
              <a:rPr lang="en-US" dirty="0">
                <a:solidFill>
                  <a:schemeClr val="accent3">
                    <a:lumMod val="50000"/>
                  </a:schemeClr>
                </a:solidFill>
              </a:rPr>
              <a:t> la opera </a:t>
            </a:r>
            <a:r>
              <a:rPr lang="en-US" dirty="0" err="1">
                <a:solidFill>
                  <a:schemeClr val="accent3">
                    <a:lumMod val="50000"/>
                  </a:schemeClr>
                </a:solidFill>
              </a:rPr>
              <a:t>lui</a:t>
            </a:r>
            <a:r>
              <a:rPr lang="en-US" dirty="0">
                <a:solidFill>
                  <a:schemeClr val="accent3">
                    <a:lumMod val="50000"/>
                  </a:schemeClr>
                </a:solidFill>
              </a:rPr>
              <a:t> Galileo Galilei. Se </a:t>
            </a:r>
            <a:r>
              <a:rPr lang="en-US" dirty="0" err="1">
                <a:solidFill>
                  <a:schemeClr val="accent3">
                    <a:lumMod val="50000"/>
                  </a:schemeClr>
                </a:solidFill>
              </a:rPr>
              <a:t>recomandă</a:t>
            </a:r>
            <a:r>
              <a:rPr lang="en-US" dirty="0">
                <a:solidFill>
                  <a:schemeClr val="accent3">
                    <a:lumMod val="50000"/>
                  </a:schemeClr>
                </a:solidFill>
              </a:rPr>
              <a:t> o </a:t>
            </a:r>
            <a:r>
              <a:rPr lang="en-US" dirty="0" err="1">
                <a:solidFill>
                  <a:schemeClr val="accent3">
                    <a:lumMod val="50000"/>
                  </a:schemeClr>
                </a:solidFill>
              </a:rPr>
              <a:t>abordare</a:t>
            </a:r>
            <a:r>
              <a:rPr lang="en-US" dirty="0">
                <a:solidFill>
                  <a:schemeClr val="accent3">
                    <a:lumMod val="50000"/>
                  </a:schemeClr>
                </a:solidFill>
              </a:rPr>
              <a:t> </a:t>
            </a:r>
            <a:r>
              <a:rPr lang="en-US" dirty="0" err="1">
                <a:solidFill>
                  <a:schemeClr val="accent3">
                    <a:lumMod val="50000"/>
                  </a:schemeClr>
                </a:solidFill>
              </a:rPr>
              <a:t>multidisciplinară</a:t>
            </a:r>
            <a:r>
              <a:rPr lang="en-US" dirty="0">
                <a:solidFill>
                  <a:schemeClr val="accent3">
                    <a:lumMod val="50000"/>
                  </a:schemeClr>
                </a:solidFill>
              </a:rPr>
              <a:t> </a:t>
            </a:r>
            <a:r>
              <a:rPr lang="en-US" dirty="0" err="1">
                <a:solidFill>
                  <a:schemeClr val="accent3">
                    <a:lumMod val="50000"/>
                  </a:schemeClr>
                </a:solidFill>
              </a:rPr>
              <a:t>acolo</a:t>
            </a:r>
            <a:r>
              <a:rPr lang="en-US" dirty="0">
                <a:solidFill>
                  <a:schemeClr val="accent3">
                    <a:lumMod val="50000"/>
                  </a:schemeClr>
                </a:solidFill>
              </a:rPr>
              <a:t> </a:t>
            </a:r>
            <a:r>
              <a:rPr lang="en-US" dirty="0" err="1">
                <a:solidFill>
                  <a:schemeClr val="accent3">
                    <a:lumMod val="50000"/>
                  </a:schemeClr>
                </a:solidFill>
              </a:rPr>
              <a:t>unde</a:t>
            </a:r>
            <a:r>
              <a:rPr lang="en-US" dirty="0">
                <a:solidFill>
                  <a:schemeClr val="accent3">
                    <a:lumMod val="50000"/>
                  </a:schemeClr>
                </a:solidFill>
              </a:rPr>
              <a:t> </a:t>
            </a:r>
            <a:r>
              <a:rPr lang="en-US" dirty="0" err="1">
                <a:solidFill>
                  <a:schemeClr val="accent3">
                    <a:lumMod val="50000"/>
                  </a:schemeClr>
                </a:solidFill>
              </a:rPr>
              <a:t>este</a:t>
            </a:r>
            <a:r>
              <a:rPr lang="en-US" dirty="0">
                <a:solidFill>
                  <a:schemeClr val="accent3">
                    <a:lumMod val="50000"/>
                  </a:schemeClr>
                </a:solidFill>
              </a:rPr>
              <a:t> </a:t>
            </a:r>
            <a:r>
              <a:rPr lang="en-US" dirty="0" err="1">
                <a:solidFill>
                  <a:schemeClr val="accent3">
                    <a:lumMod val="50000"/>
                  </a:schemeClr>
                </a:solidFill>
              </a:rPr>
              <a:t>posibil</a:t>
            </a:r>
            <a:r>
              <a:rPr lang="ro-RO" dirty="0">
                <a:solidFill>
                  <a:schemeClr val="accent3">
                    <a:lumMod val="50000"/>
                  </a:schemeClr>
                </a:solidFill>
              </a:rPr>
              <a:t>.</a:t>
            </a:r>
            <a:endParaRPr lang="en-US" dirty="0">
              <a:solidFill>
                <a:schemeClr val="accent3">
                  <a:lumMod val="50000"/>
                </a:schemeClr>
              </a:solidFill>
            </a:endParaRPr>
          </a:p>
        </p:txBody>
      </p:sp>
    </p:spTree>
    <p:extLst>
      <p:ext uri="{BB962C8B-B14F-4D97-AF65-F5344CB8AC3E}">
        <p14:creationId xmlns:p14="http://schemas.microsoft.com/office/powerpoint/2010/main" val="1828374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BBD9FBF-BDEA-E2A9-5AC0-F365EF1CA195}"/>
              </a:ext>
            </a:extLst>
          </p:cNvPr>
          <p:cNvSpPr>
            <a:spLocks noGrp="1"/>
          </p:cNvSpPr>
          <p:nvPr>
            <p:ph type="title"/>
          </p:nvPr>
        </p:nvSpPr>
        <p:spPr>
          <a:xfrm>
            <a:off x="5495543" y="0"/>
            <a:ext cx="5145213" cy="1311007"/>
          </a:xfrm>
        </p:spPr>
        <p:txBody>
          <a:bodyPr/>
          <a:lstStyle/>
          <a:p>
            <a:r>
              <a:rPr lang="ro-RO" sz="2400" dirty="0"/>
              <a:t>Convivium Galileianum</a:t>
            </a:r>
            <a:endParaRPr lang="en-US" sz="2400" dirty="0"/>
          </a:p>
        </p:txBody>
      </p:sp>
      <p:pic>
        <p:nvPicPr>
          <p:cNvPr id="9" name="Picture 8">
            <a:extLst>
              <a:ext uri="{FF2B5EF4-FFF2-40B4-BE49-F238E27FC236}">
                <a16:creationId xmlns:a16="http://schemas.microsoft.com/office/drawing/2014/main" id="{EF3B3A00-F84B-49B3-9D47-E30BE241D348}"/>
              </a:ext>
            </a:extLst>
          </p:cNvPr>
          <p:cNvPicPr>
            <a:picLocks noChangeAspect="1"/>
          </p:cNvPicPr>
          <p:nvPr/>
        </p:nvPicPr>
        <p:blipFill>
          <a:blip r:embed="rId2"/>
          <a:stretch>
            <a:fillRect/>
          </a:stretch>
        </p:blipFill>
        <p:spPr>
          <a:xfrm>
            <a:off x="10640757" y="0"/>
            <a:ext cx="1551242" cy="324964"/>
          </a:xfrm>
          <a:prstGeom prst="rect">
            <a:avLst/>
          </a:prstGeom>
        </p:spPr>
      </p:pic>
      <p:sp>
        <p:nvSpPr>
          <p:cNvPr id="12" name="TextBox 11">
            <a:extLst>
              <a:ext uri="{FF2B5EF4-FFF2-40B4-BE49-F238E27FC236}">
                <a16:creationId xmlns:a16="http://schemas.microsoft.com/office/drawing/2014/main" id="{3E183082-1845-4E9E-A912-F76D8E4757EF}"/>
              </a:ext>
            </a:extLst>
          </p:cNvPr>
          <p:cNvSpPr txBox="1"/>
          <p:nvPr/>
        </p:nvSpPr>
        <p:spPr>
          <a:xfrm>
            <a:off x="5056742" y="1542361"/>
            <a:ext cx="6973677" cy="4524315"/>
          </a:xfrm>
          <a:prstGeom prst="rect">
            <a:avLst/>
          </a:prstGeom>
          <a:noFill/>
        </p:spPr>
        <p:txBody>
          <a:bodyPr wrap="square" rtlCol="0">
            <a:spAutoFit/>
          </a:bodyPr>
          <a:lstStyle/>
          <a:p>
            <a:pPr marL="285750" indent="-285750">
              <a:buFontTx/>
              <a:buChar char="-"/>
            </a:pPr>
            <a:r>
              <a:rPr lang="en-US" dirty="0" err="1">
                <a:solidFill>
                  <a:schemeClr val="accent3">
                    <a:lumMod val="50000"/>
                  </a:schemeClr>
                </a:solidFill>
              </a:rPr>
              <a:t>Fiecare</a:t>
            </a:r>
            <a:r>
              <a:rPr lang="en-US" dirty="0">
                <a:solidFill>
                  <a:schemeClr val="accent3">
                    <a:lumMod val="50000"/>
                  </a:schemeClr>
                </a:solidFill>
              </a:rPr>
              <a:t> student se </a:t>
            </a:r>
            <a:r>
              <a:rPr lang="en-US" dirty="0" err="1">
                <a:solidFill>
                  <a:schemeClr val="accent3">
                    <a:lumMod val="50000"/>
                  </a:schemeClr>
                </a:solidFill>
              </a:rPr>
              <a:t>poate</a:t>
            </a:r>
            <a:r>
              <a:rPr lang="en-US" dirty="0">
                <a:solidFill>
                  <a:schemeClr val="accent3">
                    <a:lumMod val="50000"/>
                  </a:schemeClr>
                </a:solidFill>
              </a:rPr>
              <a:t> </a:t>
            </a:r>
            <a:r>
              <a:rPr lang="en-US" dirty="0" err="1">
                <a:solidFill>
                  <a:schemeClr val="accent3">
                    <a:lumMod val="50000"/>
                  </a:schemeClr>
                </a:solidFill>
              </a:rPr>
              <a:t>înscrie</a:t>
            </a:r>
            <a:r>
              <a:rPr lang="en-US" dirty="0">
                <a:solidFill>
                  <a:schemeClr val="accent3">
                    <a:lumMod val="50000"/>
                  </a:schemeClr>
                </a:solidFill>
              </a:rPr>
              <a:t>, individual </a:t>
            </a:r>
            <a:r>
              <a:rPr lang="en-US" dirty="0" err="1">
                <a:solidFill>
                  <a:schemeClr val="accent3">
                    <a:lumMod val="50000"/>
                  </a:schemeClr>
                </a:solidFill>
              </a:rPr>
              <a:t>sau</a:t>
            </a:r>
            <a:r>
              <a:rPr lang="en-US" dirty="0">
                <a:solidFill>
                  <a:schemeClr val="accent3">
                    <a:lumMod val="50000"/>
                  </a:schemeClr>
                </a:solidFill>
              </a:rPr>
              <a:t> </a:t>
            </a:r>
            <a:r>
              <a:rPr lang="en-US" dirty="0" err="1">
                <a:solidFill>
                  <a:schemeClr val="accent3">
                    <a:lumMod val="50000"/>
                  </a:schemeClr>
                </a:solidFill>
              </a:rPr>
              <a:t>în</a:t>
            </a:r>
            <a:r>
              <a:rPr lang="en-US" dirty="0">
                <a:solidFill>
                  <a:schemeClr val="accent3">
                    <a:lumMod val="50000"/>
                  </a:schemeClr>
                </a:solidFill>
              </a:rPr>
              <a:t> </a:t>
            </a:r>
            <a:r>
              <a:rPr lang="en-US" dirty="0" err="1">
                <a:solidFill>
                  <a:schemeClr val="accent3">
                    <a:lumMod val="50000"/>
                  </a:schemeClr>
                </a:solidFill>
              </a:rPr>
              <a:t>grup</a:t>
            </a:r>
            <a:r>
              <a:rPr lang="en-US" dirty="0">
                <a:solidFill>
                  <a:schemeClr val="accent3">
                    <a:lumMod val="50000"/>
                  </a:schemeClr>
                </a:solidFill>
              </a:rPr>
              <a:t> (</a:t>
            </a:r>
            <a:r>
              <a:rPr lang="en-US" dirty="0" err="1">
                <a:solidFill>
                  <a:schemeClr val="accent3">
                    <a:lumMod val="50000"/>
                  </a:schemeClr>
                </a:solidFill>
              </a:rPr>
              <a:t>pentru</a:t>
            </a:r>
            <a:r>
              <a:rPr lang="en-US" dirty="0">
                <a:solidFill>
                  <a:schemeClr val="accent3">
                    <a:lumMod val="50000"/>
                  </a:schemeClr>
                </a:solidFill>
              </a:rPr>
              <a:t> </a:t>
            </a:r>
            <a:r>
              <a:rPr lang="en-US" dirty="0" err="1">
                <a:solidFill>
                  <a:schemeClr val="accent3">
                    <a:lumMod val="50000"/>
                  </a:schemeClr>
                </a:solidFill>
              </a:rPr>
              <a:t>secțiunile</a:t>
            </a:r>
            <a:r>
              <a:rPr lang="en-US" dirty="0">
                <a:solidFill>
                  <a:schemeClr val="accent3">
                    <a:lumMod val="50000"/>
                  </a:schemeClr>
                </a:solidFill>
              </a:rPr>
              <a:t> care </a:t>
            </a:r>
            <a:r>
              <a:rPr lang="en-US" dirty="0" err="1">
                <a:solidFill>
                  <a:schemeClr val="accent3">
                    <a:lumMod val="50000"/>
                  </a:schemeClr>
                </a:solidFill>
              </a:rPr>
              <a:t>prevăd</a:t>
            </a:r>
            <a:r>
              <a:rPr lang="en-US" dirty="0">
                <a:solidFill>
                  <a:schemeClr val="accent3">
                    <a:lumMod val="50000"/>
                  </a:schemeClr>
                </a:solidFill>
              </a:rPr>
              <a:t> </a:t>
            </a:r>
            <a:r>
              <a:rPr lang="en-US" dirty="0" err="1">
                <a:solidFill>
                  <a:schemeClr val="accent3">
                    <a:lumMod val="50000"/>
                  </a:schemeClr>
                </a:solidFill>
              </a:rPr>
              <a:t>acest</a:t>
            </a:r>
            <a:r>
              <a:rPr lang="en-US" dirty="0">
                <a:solidFill>
                  <a:schemeClr val="accent3">
                    <a:lumMod val="50000"/>
                  </a:schemeClr>
                </a:solidFill>
              </a:rPr>
              <a:t> </a:t>
            </a:r>
            <a:r>
              <a:rPr lang="en-US" dirty="0" err="1">
                <a:solidFill>
                  <a:schemeClr val="accent3">
                    <a:lumMod val="50000"/>
                  </a:schemeClr>
                </a:solidFill>
              </a:rPr>
              <a:t>lucru</a:t>
            </a:r>
            <a:r>
              <a:rPr lang="en-US" dirty="0">
                <a:solidFill>
                  <a:schemeClr val="accent3">
                    <a:lumMod val="50000"/>
                  </a:schemeClr>
                </a:solidFill>
              </a:rPr>
              <a:t>), la o </a:t>
            </a:r>
            <a:r>
              <a:rPr lang="en-US" dirty="0" err="1">
                <a:solidFill>
                  <a:schemeClr val="accent3">
                    <a:lumMod val="50000"/>
                  </a:schemeClr>
                </a:solidFill>
              </a:rPr>
              <a:t>singură</a:t>
            </a:r>
            <a:r>
              <a:rPr lang="en-US" dirty="0">
                <a:solidFill>
                  <a:schemeClr val="accent3">
                    <a:lumMod val="50000"/>
                  </a:schemeClr>
                </a:solidFill>
              </a:rPr>
              <a:t> </a:t>
            </a:r>
            <a:r>
              <a:rPr lang="en-US" dirty="0" err="1">
                <a:solidFill>
                  <a:schemeClr val="accent3">
                    <a:lumMod val="50000"/>
                  </a:schemeClr>
                </a:solidFill>
              </a:rPr>
              <a:t>secțiune</a:t>
            </a:r>
            <a:r>
              <a:rPr lang="en-US" dirty="0">
                <a:solidFill>
                  <a:schemeClr val="accent3">
                    <a:lumMod val="50000"/>
                  </a:schemeClr>
                </a:solidFill>
              </a:rPr>
              <a:t> </a:t>
            </a:r>
            <a:r>
              <a:rPr lang="en-US" dirty="0" err="1">
                <a:solidFill>
                  <a:schemeClr val="accent3">
                    <a:lumMod val="50000"/>
                  </a:schemeClr>
                </a:solidFill>
              </a:rPr>
              <a:t>folosind</a:t>
            </a:r>
            <a:r>
              <a:rPr lang="en-US" dirty="0">
                <a:solidFill>
                  <a:schemeClr val="accent3">
                    <a:lumMod val="50000"/>
                  </a:schemeClr>
                </a:solidFill>
              </a:rPr>
              <a:t> </a:t>
            </a:r>
            <a:r>
              <a:rPr lang="en-US" dirty="0" err="1">
                <a:solidFill>
                  <a:schemeClr val="accent3">
                    <a:lumMod val="50000"/>
                  </a:schemeClr>
                </a:solidFill>
              </a:rPr>
              <a:t>limba</a:t>
            </a:r>
            <a:r>
              <a:rPr lang="en-US" dirty="0">
                <a:solidFill>
                  <a:schemeClr val="accent3">
                    <a:lumMod val="50000"/>
                  </a:schemeClr>
                </a:solidFill>
              </a:rPr>
              <a:t> </a:t>
            </a:r>
            <a:r>
              <a:rPr lang="en-US" dirty="0" err="1">
                <a:solidFill>
                  <a:schemeClr val="accent3">
                    <a:lumMod val="50000"/>
                  </a:schemeClr>
                </a:solidFill>
              </a:rPr>
              <a:t>engleză</a:t>
            </a:r>
            <a:r>
              <a:rPr lang="en-US" dirty="0">
                <a:solidFill>
                  <a:schemeClr val="accent3">
                    <a:lumMod val="50000"/>
                  </a:schemeClr>
                </a:solidFill>
              </a:rPr>
              <a:t> </a:t>
            </a:r>
            <a:r>
              <a:rPr lang="en-US" dirty="0" err="1">
                <a:solidFill>
                  <a:schemeClr val="accent3">
                    <a:lumMod val="50000"/>
                  </a:schemeClr>
                </a:solidFill>
              </a:rPr>
              <a:t>sau</a:t>
            </a:r>
            <a:r>
              <a:rPr lang="en-US" dirty="0">
                <a:solidFill>
                  <a:schemeClr val="accent3">
                    <a:lumMod val="50000"/>
                  </a:schemeClr>
                </a:solidFill>
              </a:rPr>
              <a:t> </a:t>
            </a:r>
            <a:r>
              <a:rPr lang="en-US" dirty="0" err="1">
                <a:solidFill>
                  <a:schemeClr val="accent3">
                    <a:lumMod val="50000"/>
                  </a:schemeClr>
                </a:solidFill>
              </a:rPr>
              <a:t>spaniolă</a:t>
            </a:r>
            <a:r>
              <a:rPr lang="en-US" dirty="0">
                <a:solidFill>
                  <a:schemeClr val="accent3">
                    <a:lumMod val="50000"/>
                  </a:schemeClr>
                </a:solidFill>
              </a:rPr>
              <a:t>.</a:t>
            </a:r>
          </a:p>
          <a:p>
            <a:pPr marL="285750" indent="-285750">
              <a:buFontTx/>
              <a:buChar char="-"/>
            </a:pPr>
            <a:r>
              <a:rPr lang="en-US" dirty="0" err="1">
                <a:solidFill>
                  <a:schemeClr val="accent3">
                    <a:lumMod val="50000"/>
                  </a:schemeClr>
                </a:solidFill>
              </a:rPr>
              <a:t>Formularul</a:t>
            </a:r>
            <a:r>
              <a:rPr lang="en-US" dirty="0">
                <a:solidFill>
                  <a:schemeClr val="accent3">
                    <a:lumMod val="50000"/>
                  </a:schemeClr>
                </a:solidFill>
              </a:rPr>
              <a:t> de </a:t>
            </a:r>
            <a:r>
              <a:rPr lang="en-US" dirty="0" err="1">
                <a:solidFill>
                  <a:schemeClr val="accent3">
                    <a:lumMod val="50000"/>
                  </a:schemeClr>
                </a:solidFill>
              </a:rPr>
              <a:t>înscriere</a:t>
            </a:r>
            <a:r>
              <a:rPr lang="en-US" dirty="0">
                <a:solidFill>
                  <a:schemeClr val="accent3">
                    <a:lumMod val="50000"/>
                  </a:schemeClr>
                </a:solidFill>
              </a:rPr>
              <a:t> la Convivium </a:t>
            </a:r>
            <a:r>
              <a:rPr lang="en-US" dirty="0" err="1">
                <a:solidFill>
                  <a:schemeClr val="accent3">
                    <a:lumMod val="50000"/>
                  </a:schemeClr>
                </a:solidFill>
              </a:rPr>
              <a:t>Galileianum</a:t>
            </a:r>
            <a:r>
              <a:rPr lang="en-US" dirty="0">
                <a:solidFill>
                  <a:schemeClr val="accent3">
                    <a:lumMod val="50000"/>
                  </a:schemeClr>
                </a:solidFill>
              </a:rPr>
              <a:t> (</a:t>
            </a:r>
            <a:r>
              <a:rPr lang="en-US" dirty="0" err="1">
                <a:solidFill>
                  <a:schemeClr val="accent3">
                    <a:lumMod val="50000"/>
                  </a:schemeClr>
                </a:solidFill>
              </a:rPr>
              <a:t>Anexa</a:t>
            </a:r>
            <a:r>
              <a:rPr lang="en-US" dirty="0">
                <a:solidFill>
                  <a:schemeClr val="accent3">
                    <a:lumMod val="50000"/>
                  </a:schemeClr>
                </a:solidFill>
              </a:rPr>
              <a:t> A), </a:t>
            </a:r>
            <a:r>
              <a:rPr lang="en-US" dirty="0" err="1">
                <a:solidFill>
                  <a:schemeClr val="accent3">
                    <a:lumMod val="50000"/>
                  </a:schemeClr>
                </a:solidFill>
              </a:rPr>
              <a:t>completat</a:t>
            </a:r>
            <a:r>
              <a:rPr lang="en-US" dirty="0">
                <a:solidFill>
                  <a:schemeClr val="accent3">
                    <a:lumMod val="50000"/>
                  </a:schemeClr>
                </a:solidFill>
              </a:rPr>
              <a:t> </a:t>
            </a:r>
            <a:r>
              <a:rPr lang="en-US" dirty="0" err="1">
                <a:solidFill>
                  <a:schemeClr val="accent3">
                    <a:lumMod val="50000"/>
                  </a:schemeClr>
                </a:solidFill>
              </a:rPr>
              <a:t>în</a:t>
            </a:r>
            <a:r>
              <a:rPr lang="en-US" dirty="0">
                <a:solidFill>
                  <a:schemeClr val="accent3">
                    <a:lumMod val="50000"/>
                  </a:schemeClr>
                </a:solidFill>
              </a:rPr>
              <a:t> </a:t>
            </a:r>
            <a:r>
              <a:rPr lang="en-US" dirty="0" err="1">
                <a:solidFill>
                  <a:schemeClr val="accent3">
                    <a:lumMod val="50000"/>
                  </a:schemeClr>
                </a:solidFill>
              </a:rPr>
              <a:t>toate</a:t>
            </a:r>
            <a:r>
              <a:rPr lang="en-US" dirty="0">
                <a:solidFill>
                  <a:schemeClr val="accent3">
                    <a:lumMod val="50000"/>
                  </a:schemeClr>
                </a:solidFill>
              </a:rPr>
              <a:t> </a:t>
            </a:r>
            <a:r>
              <a:rPr lang="en-US" dirty="0" err="1">
                <a:solidFill>
                  <a:schemeClr val="accent3">
                    <a:lumMod val="50000"/>
                  </a:schemeClr>
                </a:solidFill>
              </a:rPr>
              <a:t>părțile</a:t>
            </a:r>
            <a:r>
              <a:rPr lang="en-US" dirty="0">
                <a:solidFill>
                  <a:schemeClr val="accent3">
                    <a:lumMod val="50000"/>
                  </a:schemeClr>
                </a:solidFill>
              </a:rPr>
              <a:t> </a:t>
            </a:r>
            <a:r>
              <a:rPr lang="en-US" dirty="0" err="1">
                <a:solidFill>
                  <a:schemeClr val="accent3">
                    <a:lumMod val="50000"/>
                  </a:schemeClr>
                </a:solidFill>
              </a:rPr>
              <a:t>și</a:t>
            </a:r>
            <a:r>
              <a:rPr lang="en-US" dirty="0">
                <a:solidFill>
                  <a:schemeClr val="accent3">
                    <a:lumMod val="50000"/>
                  </a:schemeClr>
                </a:solidFill>
              </a:rPr>
              <a:t> </a:t>
            </a:r>
            <a:r>
              <a:rPr lang="en-US" dirty="0" err="1">
                <a:solidFill>
                  <a:schemeClr val="accent3">
                    <a:lumMod val="50000"/>
                  </a:schemeClr>
                </a:solidFill>
              </a:rPr>
              <a:t>semnat</a:t>
            </a:r>
            <a:r>
              <a:rPr lang="en-US" dirty="0">
                <a:solidFill>
                  <a:schemeClr val="accent3">
                    <a:lumMod val="50000"/>
                  </a:schemeClr>
                </a:solidFill>
              </a:rPr>
              <a:t> de director, </a:t>
            </a:r>
            <a:r>
              <a:rPr lang="en-US" dirty="0" err="1">
                <a:solidFill>
                  <a:schemeClr val="accent3">
                    <a:lumMod val="50000"/>
                  </a:schemeClr>
                </a:solidFill>
              </a:rPr>
              <a:t>trebuie</a:t>
            </a:r>
            <a:r>
              <a:rPr lang="en-US" dirty="0">
                <a:solidFill>
                  <a:schemeClr val="accent3">
                    <a:lumMod val="50000"/>
                  </a:schemeClr>
                </a:solidFill>
              </a:rPr>
              <a:t> </a:t>
            </a:r>
            <a:r>
              <a:rPr lang="en-US" dirty="0" err="1">
                <a:solidFill>
                  <a:schemeClr val="accent3">
                    <a:lumMod val="50000"/>
                  </a:schemeClr>
                </a:solidFill>
              </a:rPr>
              <a:t>trimis</a:t>
            </a:r>
            <a:r>
              <a:rPr lang="en-US" dirty="0">
                <a:solidFill>
                  <a:schemeClr val="accent3">
                    <a:lumMod val="50000"/>
                  </a:schemeClr>
                </a:solidFill>
              </a:rPr>
              <a:t> de </a:t>
            </a:r>
            <a:r>
              <a:rPr lang="en-US" dirty="0" err="1">
                <a:solidFill>
                  <a:schemeClr val="accent3">
                    <a:lumMod val="50000"/>
                  </a:schemeClr>
                </a:solidFill>
              </a:rPr>
              <a:t>școlile</a:t>
            </a:r>
            <a:r>
              <a:rPr lang="en-US" dirty="0">
                <a:solidFill>
                  <a:schemeClr val="accent3">
                    <a:lumMod val="50000"/>
                  </a:schemeClr>
                </a:solidFill>
              </a:rPr>
              <a:t> </a:t>
            </a:r>
            <a:r>
              <a:rPr lang="en-US" dirty="0" err="1">
                <a:solidFill>
                  <a:schemeClr val="accent3">
                    <a:lumMod val="50000"/>
                  </a:schemeClr>
                </a:solidFill>
              </a:rPr>
              <a:t>participante</a:t>
            </a:r>
            <a:r>
              <a:rPr lang="en-US" dirty="0">
                <a:solidFill>
                  <a:schemeClr val="accent3">
                    <a:lumMod val="50000"/>
                  </a:schemeClr>
                </a:solidFill>
              </a:rPr>
              <a:t> </a:t>
            </a:r>
            <a:r>
              <a:rPr lang="en-US" dirty="0" err="1">
                <a:solidFill>
                  <a:schemeClr val="accent3">
                    <a:lumMod val="50000"/>
                  </a:schemeClr>
                </a:solidFill>
              </a:rPr>
              <a:t>directorului</a:t>
            </a:r>
            <a:r>
              <a:rPr lang="en-US" dirty="0">
                <a:solidFill>
                  <a:schemeClr val="accent3">
                    <a:lumMod val="50000"/>
                  </a:schemeClr>
                </a:solidFill>
              </a:rPr>
              <a:t> </a:t>
            </a:r>
            <a:r>
              <a:rPr lang="en-US" dirty="0" err="1">
                <a:solidFill>
                  <a:schemeClr val="accent3">
                    <a:lumMod val="50000"/>
                  </a:schemeClr>
                </a:solidFill>
              </a:rPr>
              <a:t>Liceo</a:t>
            </a:r>
            <a:r>
              <a:rPr lang="en-US" dirty="0">
                <a:solidFill>
                  <a:schemeClr val="accent3">
                    <a:lumMod val="50000"/>
                  </a:schemeClr>
                </a:solidFill>
              </a:rPr>
              <a:t> </a:t>
            </a:r>
            <a:r>
              <a:rPr lang="en-US" dirty="0" err="1">
                <a:solidFill>
                  <a:schemeClr val="accent3">
                    <a:lumMod val="50000"/>
                  </a:schemeClr>
                </a:solidFill>
              </a:rPr>
              <a:t>Scientifico</a:t>
            </a:r>
            <a:r>
              <a:rPr lang="en-US" dirty="0">
                <a:solidFill>
                  <a:schemeClr val="accent3">
                    <a:lumMod val="50000"/>
                  </a:schemeClr>
                </a:solidFill>
              </a:rPr>
              <a:t> Galileo Galilei din Potenza </a:t>
            </a:r>
            <a:r>
              <a:rPr lang="en-US" dirty="0" err="1">
                <a:solidFill>
                  <a:schemeClr val="accent3">
                    <a:lumMod val="50000"/>
                  </a:schemeClr>
                </a:solidFill>
              </a:rPr>
              <a:t>până</a:t>
            </a:r>
            <a:r>
              <a:rPr lang="en-US" dirty="0">
                <a:solidFill>
                  <a:schemeClr val="accent3">
                    <a:lumMod val="50000"/>
                  </a:schemeClr>
                </a:solidFill>
              </a:rPr>
              <a:t> la 20 </a:t>
            </a:r>
            <a:r>
              <a:rPr lang="en-US" dirty="0" err="1">
                <a:solidFill>
                  <a:schemeClr val="accent3">
                    <a:lumMod val="50000"/>
                  </a:schemeClr>
                </a:solidFill>
              </a:rPr>
              <a:t>februarie</a:t>
            </a:r>
            <a:r>
              <a:rPr lang="en-US" dirty="0">
                <a:solidFill>
                  <a:schemeClr val="accent3">
                    <a:lumMod val="50000"/>
                  </a:schemeClr>
                </a:solidFill>
              </a:rPr>
              <a:t> 2024 la </a:t>
            </a:r>
            <a:r>
              <a:rPr lang="en-US" dirty="0" err="1">
                <a:solidFill>
                  <a:schemeClr val="accent3">
                    <a:lumMod val="50000"/>
                  </a:schemeClr>
                </a:solidFill>
              </a:rPr>
              <a:t>următorul</a:t>
            </a:r>
            <a:r>
              <a:rPr lang="en-US" dirty="0">
                <a:solidFill>
                  <a:schemeClr val="accent3">
                    <a:lumMod val="50000"/>
                  </a:schemeClr>
                </a:solidFill>
              </a:rPr>
              <a:t> e- </a:t>
            </a:r>
            <a:r>
              <a:rPr lang="en-US" dirty="0" err="1">
                <a:solidFill>
                  <a:schemeClr val="accent3">
                    <a:lumMod val="50000"/>
                  </a:schemeClr>
                </a:solidFill>
              </a:rPr>
              <a:t>adresa</a:t>
            </a:r>
            <a:r>
              <a:rPr lang="en-US" dirty="0">
                <a:solidFill>
                  <a:schemeClr val="accent3">
                    <a:lumMod val="50000"/>
                  </a:schemeClr>
                </a:solidFill>
              </a:rPr>
              <a:t> de e-mail pzps040007@istruzione.it cu </a:t>
            </a:r>
            <a:r>
              <a:rPr lang="en-US" dirty="0" err="1">
                <a:solidFill>
                  <a:schemeClr val="accent3">
                    <a:lumMod val="50000"/>
                  </a:schemeClr>
                </a:solidFill>
              </a:rPr>
              <a:t>motivul</a:t>
            </a:r>
            <a:r>
              <a:rPr lang="en-US" dirty="0">
                <a:solidFill>
                  <a:schemeClr val="accent3">
                    <a:lumMod val="50000"/>
                  </a:schemeClr>
                </a:solidFill>
              </a:rPr>
              <a:t>: </a:t>
            </a:r>
            <a:r>
              <a:rPr lang="en-US" dirty="0" err="1">
                <a:solidFill>
                  <a:schemeClr val="accent3">
                    <a:lumMod val="50000"/>
                  </a:schemeClr>
                </a:solidFill>
              </a:rPr>
              <a:t>înregistrarea</a:t>
            </a:r>
            <a:r>
              <a:rPr lang="en-US" dirty="0">
                <a:solidFill>
                  <a:schemeClr val="accent3">
                    <a:lumMod val="50000"/>
                  </a:schemeClr>
                </a:solidFill>
              </a:rPr>
              <a:t> la Convivium </a:t>
            </a:r>
            <a:r>
              <a:rPr lang="en-US" dirty="0" err="1">
                <a:solidFill>
                  <a:schemeClr val="accent3">
                    <a:lumMod val="50000"/>
                  </a:schemeClr>
                </a:solidFill>
              </a:rPr>
              <a:t>Galileianum</a:t>
            </a:r>
            <a:r>
              <a:rPr lang="en-US" dirty="0">
                <a:solidFill>
                  <a:schemeClr val="accent3">
                    <a:lumMod val="50000"/>
                  </a:schemeClr>
                </a:solidFill>
              </a:rPr>
              <a:t> - </a:t>
            </a:r>
            <a:r>
              <a:rPr lang="en-US" dirty="0" err="1">
                <a:solidFill>
                  <a:schemeClr val="accent3">
                    <a:lumMod val="50000"/>
                  </a:schemeClr>
                </a:solidFill>
              </a:rPr>
              <a:t>Ediția</a:t>
            </a:r>
            <a:r>
              <a:rPr lang="en-US" dirty="0">
                <a:solidFill>
                  <a:schemeClr val="accent3">
                    <a:lumMod val="50000"/>
                  </a:schemeClr>
                </a:solidFill>
              </a:rPr>
              <a:t> XXIII".</a:t>
            </a:r>
          </a:p>
          <a:p>
            <a:pPr marL="285750" indent="-285750">
              <a:buFontTx/>
              <a:buChar char="-"/>
            </a:pPr>
            <a:r>
              <a:rPr lang="en-US" dirty="0" err="1">
                <a:solidFill>
                  <a:schemeClr val="accent3">
                    <a:lumMod val="50000"/>
                  </a:schemeClr>
                </a:solidFill>
              </a:rPr>
              <a:t>Înscrierea</a:t>
            </a:r>
            <a:r>
              <a:rPr lang="en-US" dirty="0">
                <a:solidFill>
                  <a:schemeClr val="accent3">
                    <a:lumMod val="50000"/>
                  </a:schemeClr>
                </a:solidFill>
              </a:rPr>
              <a:t> </a:t>
            </a:r>
            <a:r>
              <a:rPr lang="en-US" dirty="0" err="1">
                <a:solidFill>
                  <a:schemeClr val="accent3">
                    <a:lumMod val="50000"/>
                  </a:schemeClr>
                </a:solidFill>
              </a:rPr>
              <a:t>necesită</a:t>
            </a:r>
            <a:r>
              <a:rPr lang="en-US" dirty="0">
                <a:solidFill>
                  <a:schemeClr val="accent3">
                    <a:lumMod val="50000"/>
                  </a:schemeClr>
                </a:solidFill>
              </a:rPr>
              <a:t>, </a:t>
            </a:r>
            <a:r>
              <a:rPr lang="en-US" dirty="0" err="1">
                <a:solidFill>
                  <a:schemeClr val="accent3">
                    <a:lumMod val="50000"/>
                  </a:schemeClr>
                </a:solidFill>
              </a:rPr>
              <a:t>indiferent</a:t>
            </a:r>
            <a:r>
              <a:rPr lang="en-US" dirty="0">
                <a:solidFill>
                  <a:schemeClr val="accent3">
                    <a:lumMod val="50000"/>
                  </a:schemeClr>
                </a:solidFill>
              </a:rPr>
              <a:t> de </a:t>
            </a:r>
            <a:r>
              <a:rPr lang="en-US" dirty="0" err="1">
                <a:solidFill>
                  <a:schemeClr val="accent3">
                    <a:lumMod val="50000"/>
                  </a:schemeClr>
                </a:solidFill>
              </a:rPr>
              <a:t>numărul</a:t>
            </a:r>
            <a:r>
              <a:rPr lang="en-US" dirty="0">
                <a:solidFill>
                  <a:schemeClr val="accent3">
                    <a:lumMod val="50000"/>
                  </a:schemeClr>
                </a:solidFill>
              </a:rPr>
              <a:t> de </a:t>
            </a:r>
            <a:r>
              <a:rPr lang="en-US" dirty="0" err="1">
                <a:solidFill>
                  <a:schemeClr val="accent3">
                    <a:lumMod val="50000"/>
                  </a:schemeClr>
                </a:solidFill>
              </a:rPr>
              <a:t>studenți</a:t>
            </a:r>
            <a:r>
              <a:rPr lang="en-US" dirty="0">
                <a:solidFill>
                  <a:schemeClr val="accent3">
                    <a:lumMod val="50000"/>
                  </a:schemeClr>
                </a:solidFill>
              </a:rPr>
              <a:t> </a:t>
            </a:r>
            <a:r>
              <a:rPr lang="en-US" dirty="0" err="1">
                <a:solidFill>
                  <a:schemeClr val="accent3">
                    <a:lumMod val="50000"/>
                  </a:schemeClr>
                </a:solidFill>
              </a:rPr>
              <a:t>concurenți</a:t>
            </a:r>
            <a:r>
              <a:rPr lang="en-US" dirty="0">
                <a:solidFill>
                  <a:schemeClr val="accent3">
                    <a:lumMod val="50000"/>
                  </a:schemeClr>
                </a:solidFill>
              </a:rPr>
              <a:t>, </a:t>
            </a:r>
            <a:r>
              <a:rPr lang="en-US" dirty="0" err="1">
                <a:solidFill>
                  <a:schemeClr val="accent3">
                    <a:lumMod val="50000"/>
                  </a:schemeClr>
                </a:solidFill>
              </a:rPr>
              <a:t>plata</a:t>
            </a:r>
            <a:r>
              <a:rPr lang="en-US" dirty="0">
                <a:solidFill>
                  <a:schemeClr val="accent3">
                    <a:lumMod val="50000"/>
                  </a:schemeClr>
                </a:solidFill>
              </a:rPr>
              <a:t> de </a:t>
            </a:r>
            <a:r>
              <a:rPr lang="en-US" dirty="0" err="1">
                <a:solidFill>
                  <a:schemeClr val="accent3">
                    <a:lumMod val="50000"/>
                  </a:schemeClr>
                </a:solidFill>
              </a:rPr>
              <a:t>către</a:t>
            </a:r>
            <a:r>
              <a:rPr lang="en-US" dirty="0">
                <a:solidFill>
                  <a:schemeClr val="accent3">
                    <a:lumMod val="50000"/>
                  </a:schemeClr>
                </a:solidFill>
              </a:rPr>
              <a:t> </a:t>
            </a:r>
            <a:r>
              <a:rPr lang="en-US" dirty="0" err="1">
                <a:solidFill>
                  <a:schemeClr val="accent3">
                    <a:lumMod val="50000"/>
                  </a:schemeClr>
                </a:solidFill>
              </a:rPr>
              <a:t>Institutul</a:t>
            </a:r>
            <a:r>
              <a:rPr lang="en-US" dirty="0">
                <a:solidFill>
                  <a:schemeClr val="accent3">
                    <a:lumMod val="50000"/>
                  </a:schemeClr>
                </a:solidFill>
              </a:rPr>
              <a:t> participant a </a:t>
            </a:r>
            <a:r>
              <a:rPr lang="en-US" dirty="0" err="1">
                <a:solidFill>
                  <a:schemeClr val="accent3">
                    <a:lumMod val="50000"/>
                  </a:schemeClr>
                </a:solidFill>
              </a:rPr>
              <a:t>sumei</a:t>
            </a:r>
            <a:r>
              <a:rPr lang="en-US" dirty="0">
                <a:solidFill>
                  <a:schemeClr val="accent3">
                    <a:lumMod val="50000"/>
                  </a:schemeClr>
                </a:solidFill>
              </a:rPr>
              <a:t> de 50,00 € </a:t>
            </a:r>
            <a:r>
              <a:rPr lang="en-US" dirty="0" err="1">
                <a:solidFill>
                  <a:schemeClr val="accent3">
                    <a:lumMod val="50000"/>
                  </a:schemeClr>
                </a:solidFill>
              </a:rPr>
              <a:t>în</a:t>
            </a:r>
            <a:r>
              <a:rPr lang="en-US" dirty="0">
                <a:solidFill>
                  <a:schemeClr val="accent3">
                    <a:lumMod val="50000"/>
                  </a:schemeClr>
                </a:solidFill>
              </a:rPr>
              <a:t> </a:t>
            </a:r>
            <a:r>
              <a:rPr lang="en-US" dirty="0" err="1">
                <a:solidFill>
                  <a:schemeClr val="accent3">
                    <a:lumMod val="50000"/>
                  </a:schemeClr>
                </a:solidFill>
              </a:rPr>
              <a:t>contul</a:t>
            </a:r>
            <a:r>
              <a:rPr lang="en-US" dirty="0">
                <a:solidFill>
                  <a:schemeClr val="accent3">
                    <a:lumMod val="50000"/>
                  </a:schemeClr>
                </a:solidFill>
              </a:rPr>
              <a:t> </a:t>
            </a:r>
            <a:r>
              <a:rPr lang="en-US" dirty="0" err="1">
                <a:solidFill>
                  <a:schemeClr val="accent3">
                    <a:lumMod val="50000"/>
                  </a:schemeClr>
                </a:solidFill>
              </a:rPr>
              <a:t>bancar</a:t>
            </a:r>
            <a:r>
              <a:rPr lang="en-US" dirty="0">
                <a:solidFill>
                  <a:schemeClr val="accent3">
                    <a:lumMod val="50000"/>
                  </a:schemeClr>
                </a:solidFill>
              </a:rPr>
              <a:t>: IBAN: IT68B 03069 04221 100000046018 BIC: BCITITMM,</a:t>
            </a:r>
          </a:p>
          <a:p>
            <a:pPr marL="285750" indent="-285750">
              <a:buFontTx/>
              <a:buChar char="-"/>
            </a:pPr>
            <a:r>
              <a:rPr lang="en-US" dirty="0" err="1">
                <a:solidFill>
                  <a:schemeClr val="accent3">
                    <a:lumMod val="50000"/>
                  </a:schemeClr>
                </a:solidFill>
              </a:rPr>
              <a:t>în</a:t>
            </a:r>
            <a:r>
              <a:rPr lang="en-US" dirty="0">
                <a:solidFill>
                  <a:schemeClr val="accent3">
                    <a:lumMod val="50000"/>
                  </a:schemeClr>
                </a:solidFill>
              </a:rPr>
              <a:t> </a:t>
            </a:r>
            <a:r>
              <a:rPr lang="en-US" dirty="0" err="1">
                <a:solidFill>
                  <a:schemeClr val="accent3">
                    <a:lumMod val="50000"/>
                  </a:schemeClr>
                </a:solidFill>
              </a:rPr>
              <a:t>numele</a:t>
            </a:r>
            <a:r>
              <a:rPr lang="en-US" dirty="0">
                <a:solidFill>
                  <a:schemeClr val="accent3">
                    <a:lumMod val="50000"/>
                  </a:schemeClr>
                </a:solidFill>
              </a:rPr>
              <a:t> </a:t>
            </a:r>
            <a:r>
              <a:rPr lang="en-US" dirty="0" err="1">
                <a:solidFill>
                  <a:schemeClr val="accent3">
                    <a:lumMod val="50000"/>
                  </a:schemeClr>
                </a:solidFill>
              </a:rPr>
              <a:t>Liceo</a:t>
            </a:r>
            <a:r>
              <a:rPr lang="en-US" dirty="0">
                <a:solidFill>
                  <a:schemeClr val="accent3">
                    <a:lumMod val="50000"/>
                  </a:schemeClr>
                </a:solidFill>
              </a:rPr>
              <a:t> </a:t>
            </a:r>
            <a:r>
              <a:rPr lang="en-US" dirty="0" err="1">
                <a:solidFill>
                  <a:schemeClr val="accent3">
                    <a:lumMod val="50000"/>
                  </a:schemeClr>
                </a:solidFill>
              </a:rPr>
              <a:t>Scientifico</a:t>
            </a:r>
            <a:r>
              <a:rPr lang="en-US" dirty="0">
                <a:solidFill>
                  <a:schemeClr val="accent3">
                    <a:lumMod val="50000"/>
                  </a:schemeClr>
                </a:solidFill>
              </a:rPr>
              <a:t> Galileo Galilei din Potenza, cu </a:t>
            </a:r>
            <a:r>
              <a:rPr lang="en-US" dirty="0" err="1">
                <a:solidFill>
                  <a:schemeClr val="accent3">
                    <a:lumMod val="50000"/>
                  </a:schemeClr>
                </a:solidFill>
              </a:rPr>
              <a:t>motivul</a:t>
            </a:r>
            <a:r>
              <a:rPr lang="en-US" dirty="0">
                <a:solidFill>
                  <a:schemeClr val="accent3">
                    <a:lumMod val="50000"/>
                  </a:schemeClr>
                </a:solidFill>
              </a:rPr>
              <a:t> </a:t>
            </a:r>
            <a:r>
              <a:rPr lang="en-US" dirty="0" err="1">
                <a:solidFill>
                  <a:schemeClr val="accent3">
                    <a:lumMod val="50000"/>
                  </a:schemeClr>
                </a:solidFill>
              </a:rPr>
              <a:t>plății</a:t>
            </a:r>
            <a:r>
              <a:rPr lang="en-US" dirty="0">
                <a:solidFill>
                  <a:schemeClr val="accent3">
                    <a:lumMod val="50000"/>
                  </a:schemeClr>
                </a:solidFill>
              </a:rPr>
              <a:t>: </a:t>
            </a:r>
            <a:r>
              <a:rPr lang="en-US" dirty="0" err="1">
                <a:solidFill>
                  <a:schemeClr val="accent3">
                    <a:lumMod val="50000"/>
                  </a:schemeClr>
                </a:solidFill>
              </a:rPr>
              <a:t>participarea</a:t>
            </a:r>
            <a:r>
              <a:rPr lang="en-US" dirty="0">
                <a:solidFill>
                  <a:schemeClr val="accent3">
                    <a:lumMod val="50000"/>
                  </a:schemeClr>
                </a:solidFill>
              </a:rPr>
              <a:t> la Convivium </a:t>
            </a:r>
            <a:r>
              <a:rPr lang="en-US" dirty="0" err="1">
                <a:solidFill>
                  <a:schemeClr val="accent3">
                    <a:lumMod val="50000"/>
                  </a:schemeClr>
                </a:solidFill>
              </a:rPr>
              <a:t>Galileianum</a:t>
            </a:r>
            <a:r>
              <a:rPr lang="en-US" dirty="0">
                <a:solidFill>
                  <a:schemeClr val="accent3">
                    <a:lumMod val="50000"/>
                  </a:schemeClr>
                </a:solidFill>
              </a:rPr>
              <a:t> – </a:t>
            </a:r>
            <a:r>
              <a:rPr lang="en-US" dirty="0" err="1">
                <a:solidFill>
                  <a:schemeClr val="accent3">
                    <a:lumMod val="50000"/>
                  </a:schemeClr>
                </a:solidFill>
              </a:rPr>
              <a:t>Ediția</a:t>
            </a:r>
            <a:r>
              <a:rPr lang="en-US" dirty="0">
                <a:solidFill>
                  <a:schemeClr val="accent3">
                    <a:lumMod val="50000"/>
                  </a:schemeClr>
                </a:solidFill>
              </a:rPr>
              <a:t> XXIII”.</a:t>
            </a:r>
          </a:p>
        </p:txBody>
      </p:sp>
      <p:pic>
        <p:nvPicPr>
          <p:cNvPr id="7" name="Picture Placeholder 6">
            <a:extLst>
              <a:ext uri="{FF2B5EF4-FFF2-40B4-BE49-F238E27FC236}">
                <a16:creationId xmlns:a16="http://schemas.microsoft.com/office/drawing/2014/main" id="{1C492061-9775-444A-81F7-1E02794F8557}"/>
              </a:ext>
            </a:extLst>
          </p:cNvPr>
          <p:cNvPicPr>
            <a:picLocks noGrp="1" noChangeAspect="1"/>
          </p:cNvPicPr>
          <p:nvPr>
            <p:ph type="pic" sz="quarter" idx="13"/>
          </p:nvPr>
        </p:nvPicPr>
        <p:blipFill>
          <a:blip r:embed="rId3"/>
          <a:srcRect l="11760" r="11760"/>
          <a:stretch>
            <a:fillRect/>
          </a:stretch>
        </p:blipFill>
        <p:spPr>
          <a:xfrm>
            <a:off x="-332508" y="3175"/>
            <a:ext cx="5389250" cy="6851650"/>
          </a:xfrm>
          <a:prstGeom prst="rect">
            <a:avLst/>
          </a:prstGeom>
        </p:spPr>
      </p:pic>
    </p:spTree>
    <p:extLst>
      <p:ext uri="{BB962C8B-B14F-4D97-AF65-F5344CB8AC3E}">
        <p14:creationId xmlns:p14="http://schemas.microsoft.com/office/powerpoint/2010/main" val="38060083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BBD9FBF-BDEA-E2A9-5AC0-F365EF1CA195}"/>
              </a:ext>
            </a:extLst>
          </p:cNvPr>
          <p:cNvSpPr>
            <a:spLocks noGrp="1"/>
          </p:cNvSpPr>
          <p:nvPr>
            <p:ph type="title"/>
          </p:nvPr>
        </p:nvSpPr>
        <p:spPr>
          <a:xfrm>
            <a:off x="3574473" y="-180109"/>
            <a:ext cx="4447309" cy="858982"/>
          </a:xfrm>
        </p:spPr>
        <p:txBody>
          <a:bodyPr/>
          <a:lstStyle/>
          <a:p>
            <a:r>
              <a:rPr lang="ro-RO" sz="2400" dirty="0"/>
              <a:t>Convivium Galileianum</a:t>
            </a:r>
            <a:endParaRPr lang="en-US" sz="2400" dirty="0"/>
          </a:p>
        </p:txBody>
      </p:sp>
      <p:pic>
        <p:nvPicPr>
          <p:cNvPr id="9" name="Picture 8">
            <a:extLst>
              <a:ext uri="{FF2B5EF4-FFF2-40B4-BE49-F238E27FC236}">
                <a16:creationId xmlns:a16="http://schemas.microsoft.com/office/drawing/2014/main" id="{EF3B3A00-F84B-49B3-9D47-E30BE241D348}"/>
              </a:ext>
            </a:extLst>
          </p:cNvPr>
          <p:cNvPicPr>
            <a:picLocks noChangeAspect="1"/>
          </p:cNvPicPr>
          <p:nvPr/>
        </p:nvPicPr>
        <p:blipFill>
          <a:blip r:embed="rId2"/>
          <a:stretch>
            <a:fillRect/>
          </a:stretch>
        </p:blipFill>
        <p:spPr>
          <a:xfrm>
            <a:off x="10640757" y="0"/>
            <a:ext cx="1551242" cy="324964"/>
          </a:xfrm>
          <a:prstGeom prst="rect">
            <a:avLst/>
          </a:prstGeom>
        </p:spPr>
      </p:pic>
      <p:sp>
        <p:nvSpPr>
          <p:cNvPr id="4" name="TextBox 3">
            <a:extLst>
              <a:ext uri="{FF2B5EF4-FFF2-40B4-BE49-F238E27FC236}">
                <a16:creationId xmlns:a16="http://schemas.microsoft.com/office/drawing/2014/main" id="{AB5E1438-13F4-486F-9E56-AE1A2FF9FAC5}"/>
              </a:ext>
            </a:extLst>
          </p:cNvPr>
          <p:cNvSpPr txBox="1"/>
          <p:nvPr/>
        </p:nvSpPr>
        <p:spPr>
          <a:xfrm>
            <a:off x="1" y="678873"/>
            <a:ext cx="11942618" cy="6186309"/>
          </a:xfrm>
          <a:prstGeom prst="rect">
            <a:avLst/>
          </a:prstGeom>
          <a:noFill/>
        </p:spPr>
        <p:txBody>
          <a:bodyPr wrap="square" rtlCol="0">
            <a:spAutoFit/>
          </a:bodyPr>
          <a:lstStyle/>
          <a:p>
            <a:r>
              <a:rPr lang="en-US" dirty="0"/>
              <a:t>1. </a:t>
            </a:r>
            <a:r>
              <a:rPr lang="en-US" b="1" dirty="0" err="1"/>
              <a:t>Secți</a:t>
            </a:r>
            <a:r>
              <a:rPr lang="ro-RO" b="1" dirty="0"/>
              <a:t>unea</a:t>
            </a:r>
            <a:r>
              <a:rPr lang="en-US" b="1" dirty="0"/>
              <a:t> Non-</a:t>
            </a:r>
            <a:r>
              <a:rPr lang="en-US" b="1" dirty="0" err="1"/>
              <a:t>Ficțiune</a:t>
            </a:r>
            <a:endParaRPr lang="en-US" b="1" dirty="0"/>
          </a:p>
          <a:p>
            <a:r>
              <a:rPr lang="en-US" dirty="0" err="1">
                <a:solidFill>
                  <a:schemeClr val="accent3">
                    <a:lumMod val="50000"/>
                  </a:schemeClr>
                </a:solidFill>
              </a:rPr>
              <a:t>Elevii</a:t>
            </a:r>
            <a:r>
              <a:rPr lang="en-US" dirty="0">
                <a:solidFill>
                  <a:schemeClr val="accent3">
                    <a:lumMod val="50000"/>
                  </a:schemeClr>
                </a:solidFill>
              </a:rPr>
              <a:t> </a:t>
            </a:r>
            <a:r>
              <a:rPr lang="en-US" dirty="0" err="1">
                <a:solidFill>
                  <a:schemeClr val="accent3">
                    <a:lumMod val="50000"/>
                  </a:schemeClr>
                </a:solidFill>
              </a:rPr>
              <a:t>participă</a:t>
            </a:r>
            <a:r>
              <a:rPr lang="en-US" dirty="0">
                <a:solidFill>
                  <a:schemeClr val="accent3">
                    <a:lumMod val="50000"/>
                  </a:schemeClr>
                </a:solidFill>
              </a:rPr>
              <a:t> </a:t>
            </a:r>
            <a:r>
              <a:rPr lang="en-US" dirty="0" err="1">
                <a:solidFill>
                  <a:schemeClr val="accent3">
                    <a:lumMod val="50000"/>
                  </a:schemeClr>
                </a:solidFill>
              </a:rPr>
              <a:t>doar</a:t>
            </a:r>
            <a:r>
              <a:rPr lang="en-US" dirty="0">
                <a:solidFill>
                  <a:schemeClr val="accent3">
                    <a:lumMod val="50000"/>
                  </a:schemeClr>
                </a:solidFill>
              </a:rPr>
              <a:t> individual; </a:t>
            </a:r>
            <a:r>
              <a:rPr lang="en-US" dirty="0" err="1">
                <a:solidFill>
                  <a:schemeClr val="accent3">
                    <a:lumMod val="50000"/>
                  </a:schemeClr>
                </a:solidFill>
              </a:rPr>
              <a:t>testul</a:t>
            </a:r>
            <a:r>
              <a:rPr lang="en-US" dirty="0">
                <a:solidFill>
                  <a:schemeClr val="accent3">
                    <a:lumMod val="50000"/>
                  </a:schemeClr>
                </a:solidFill>
              </a:rPr>
              <a:t> </a:t>
            </a:r>
            <a:r>
              <a:rPr lang="en-US" dirty="0" err="1">
                <a:solidFill>
                  <a:schemeClr val="accent3">
                    <a:lumMod val="50000"/>
                  </a:schemeClr>
                </a:solidFill>
              </a:rPr>
              <a:t>constă</a:t>
            </a:r>
            <a:r>
              <a:rPr lang="en-US" dirty="0">
                <a:solidFill>
                  <a:schemeClr val="accent3">
                    <a:lumMod val="50000"/>
                  </a:schemeClr>
                </a:solidFill>
              </a:rPr>
              <a:t> </a:t>
            </a:r>
            <a:r>
              <a:rPr lang="en-US" dirty="0" err="1">
                <a:solidFill>
                  <a:schemeClr val="accent3">
                    <a:lumMod val="50000"/>
                  </a:schemeClr>
                </a:solidFill>
              </a:rPr>
              <a:t>în</a:t>
            </a:r>
            <a:r>
              <a:rPr lang="en-US" dirty="0">
                <a:solidFill>
                  <a:schemeClr val="accent3">
                    <a:lumMod val="50000"/>
                  </a:schemeClr>
                </a:solidFill>
              </a:rPr>
              <a:t> </a:t>
            </a:r>
            <a:r>
              <a:rPr lang="en-US" dirty="0" err="1">
                <a:solidFill>
                  <a:schemeClr val="accent3">
                    <a:lumMod val="50000"/>
                  </a:schemeClr>
                </a:solidFill>
              </a:rPr>
              <a:t>redactarea</a:t>
            </a:r>
            <a:r>
              <a:rPr lang="en-US" dirty="0">
                <a:solidFill>
                  <a:schemeClr val="accent3">
                    <a:lumMod val="50000"/>
                  </a:schemeClr>
                </a:solidFill>
              </a:rPr>
              <a:t> </a:t>
            </a:r>
            <a:r>
              <a:rPr lang="en-US" dirty="0" err="1">
                <a:solidFill>
                  <a:schemeClr val="accent3">
                    <a:lumMod val="50000"/>
                  </a:schemeClr>
                </a:solidFill>
              </a:rPr>
              <a:t>unui</a:t>
            </a:r>
            <a:r>
              <a:rPr lang="en-US" dirty="0">
                <a:solidFill>
                  <a:schemeClr val="accent3">
                    <a:lumMod val="50000"/>
                  </a:schemeClr>
                </a:solidFill>
              </a:rPr>
              <a:t> </a:t>
            </a:r>
            <a:r>
              <a:rPr lang="en-US" dirty="0" err="1">
                <a:solidFill>
                  <a:schemeClr val="accent3">
                    <a:lumMod val="50000"/>
                  </a:schemeClr>
                </a:solidFill>
              </a:rPr>
              <a:t>eseu</a:t>
            </a:r>
            <a:r>
              <a:rPr lang="en-US" dirty="0">
                <a:solidFill>
                  <a:schemeClr val="accent3">
                    <a:lumMod val="50000"/>
                  </a:schemeClr>
                </a:solidFill>
              </a:rPr>
              <a:t> (maximum 12.000 de </a:t>
            </a:r>
            <a:r>
              <a:rPr lang="en-US" dirty="0" err="1">
                <a:solidFill>
                  <a:schemeClr val="accent3">
                    <a:lumMod val="50000"/>
                  </a:schemeClr>
                </a:solidFill>
              </a:rPr>
              <a:t>caractere</a:t>
            </a:r>
            <a:r>
              <a:rPr lang="en-US" dirty="0">
                <a:solidFill>
                  <a:schemeClr val="accent3">
                    <a:lumMod val="50000"/>
                  </a:schemeClr>
                </a:solidFill>
              </a:rPr>
              <a:t> </a:t>
            </a:r>
            <a:r>
              <a:rPr lang="en-US" dirty="0" err="1">
                <a:solidFill>
                  <a:schemeClr val="accent3">
                    <a:lumMod val="50000"/>
                  </a:schemeClr>
                </a:solidFill>
              </a:rPr>
              <a:t>inclusiv</a:t>
            </a:r>
            <a:r>
              <a:rPr lang="en-US" dirty="0">
                <a:solidFill>
                  <a:schemeClr val="accent3">
                    <a:lumMod val="50000"/>
                  </a:schemeClr>
                </a:solidFill>
              </a:rPr>
              <a:t> </a:t>
            </a:r>
            <a:r>
              <a:rPr lang="en-US" dirty="0" err="1">
                <a:solidFill>
                  <a:schemeClr val="accent3">
                    <a:lumMod val="50000"/>
                  </a:schemeClr>
                </a:solidFill>
              </a:rPr>
              <a:t>spațiile</a:t>
            </a:r>
            <a:r>
              <a:rPr lang="en-US" dirty="0">
                <a:solidFill>
                  <a:schemeClr val="accent3">
                    <a:lumMod val="50000"/>
                  </a:schemeClr>
                </a:solidFill>
              </a:rPr>
              <a:t>) pe </a:t>
            </a:r>
            <a:r>
              <a:rPr lang="en-US" dirty="0" err="1">
                <a:solidFill>
                  <a:schemeClr val="accent3">
                    <a:lumMod val="50000"/>
                  </a:schemeClr>
                </a:solidFill>
              </a:rPr>
              <a:t>tema</a:t>
            </a:r>
            <a:r>
              <a:rPr lang="en-US" dirty="0">
                <a:solidFill>
                  <a:schemeClr val="accent3">
                    <a:lumMod val="50000"/>
                  </a:schemeClr>
                </a:solidFill>
              </a:rPr>
              <a:t> </a:t>
            </a:r>
            <a:r>
              <a:rPr lang="en-US" dirty="0" err="1">
                <a:solidFill>
                  <a:schemeClr val="accent3">
                    <a:lumMod val="50000"/>
                  </a:schemeClr>
                </a:solidFill>
              </a:rPr>
              <a:t>propusă</a:t>
            </a:r>
            <a:r>
              <a:rPr lang="en-US" dirty="0">
                <a:solidFill>
                  <a:schemeClr val="accent3">
                    <a:lumMod val="50000"/>
                  </a:schemeClr>
                </a:solidFill>
              </a:rPr>
              <a:t>.</a:t>
            </a:r>
          </a:p>
          <a:p>
            <a:r>
              <a:rPr lang="en-US" dirty="0" err="1">
                <a:solidFill>
                  <a:schemeClr val="accent3">
                    <a:lumMod val="50000"/>
                  </a:schemeClr>
                </a:solidFill>
              </a:rPr>
              <a:t>Eseul</a:t>
            </a:r>
            <a:r>
              <a:rPr lang="en-US" dirty="0">
                <a:solidFill>
                  <a:schemeClr val="accent3">
                    <a:lumMod val="50000"/>
                  </a:schemeClr>
                </a:solidFill>
              </a:rPr>
              <a:t> </a:t>
            </a:r>
            <a:r>
              <a:rPr lang="en-US" dirty="0" err="1">
                <a:solidFill>
                  <a:schemeClr val="accent3">
                    <a:lumMod val="50000"/>
                  </a:schemeClr>
                </a:solidFill>
              </a:rPr>
              <a:t>în</a:t>
            </a:r>
            <a:r>
              <a:rPr lang="en-US" dirty="0">
                <a:solidFill>
                  <a:schemeClr val="accent3">
                    <a:lumMod val="50000"/>
                  </a:schemeClr>
                </a:solidFill>
              </a:rPr>
              <a:t> format PDF </a:t>
            </a:r>
            <a:r>
              <a:rPr lang="en-US" dirty="0" err="1">
                <a:solidFill>
                  <a:schemeClr val="accent3">
                    <a:lumMod val="50000"/>
                  </a:schemeClr>
                </a:solidFill>
              </a:rPr>
              <a:t>și</a:t>
            </a:r>
            <a:r>
              <a:rPr lang="en-US" dirty="0">
                <a:solidFill>
                  <a:schemeClr val="accent3">
                    <a:lumMod val="50000"/>
                  </a:schemeClr>
                </a:solidFill>
              </a:rPr>
              <a:t> </a:t>
            </a:r>
            <a:r>
              <a:rPr lang="en-US" dirty="0" err="1">
                <a:solidFill>
                  <a:schemeClr val="accent3">
                    <a:lumMod val="50000"/>
                  </a:schemeClr>
                </a:solidFill>
              </a:rPr>
              <a:t>denumit</a:t>
            </a:r>
            <a:r>
              <a:rPr lang="en-US" dirty="0">
                <a:solidFill>
                  <a:schemeClr val="accent3">
                    <a:lumMod val="50000"/>
                  </a:schemeClr>
                </a:solidFill>
              </a:rPr>
              <a:t> cu </a:t>
            </a:r>
            <a:r>
              <a:rPr lang="en-US" dirty="0" err="1">
                <a:solidFill>
                  <a:schemeClr val="accent3">
                    <a:lumMod val="50000"/>
                  </a:schemeClr>
                </a:solidFill>
              </a:rPr>
              <a:t>numele</a:t>
            </a:r>
            <a:r>
              <a:rPr lang="en-US" dirty="0">
                <a:solidFill>
                  <a:schemeClr val="accent3">
                    <a:lumMod val="50000"/>
                  </a:schemeClr>
                </a:solidFill>
              </a:rPr>
              <a:t> </a:t>
            </a:r>
            <a:r>
              <a:rPr lang="en-US" dirty="0" err="1">
                <a:solidFill>
                  <a:schemeClr val="accent3">
                    <a:lumMod val="50000"/>
                  </a:schemeClr>
                </a:solidFill>
              </a:rPr>
              <a:t>și</a:t>
            </a:r>
            <a:r>
              <a:rPr lang="en-US" dirty="0">
                <a:solidFill>
                  <a:schemeClr val="accent3">
                    <a:lumMod val="50000"/>
                  </a:schemeClr>
                </a:solidFill>
              </a:rPr>
              <a:t> </a:t>
            </a:r>
            <a:r>
              <a:rPr lang="en-US" dirty="0" err="1">
                <a:solidFill>
                  <a:schemeClr val="accent3">
                    <a:lumMod val="50000"/>
                  </a:schemeClr>
                </a:solidFill>
              </a:rPr>
              <a:t>prenumele</a:t>
            </a:r>
            <a:r>
              <a:rPr lang="en-US" dirty="0">
                <a:solidFill>
                  <a:schemeClr val="accent3">
                    <a:lumMod val="50000"/>
                  </a:schemeClr>
                </a:solidFill>
              </a:rPr>
              <a:t> </a:t>
            </a:r>
            <a:r>
              <a:rPr lang="en-US" dirty="0" err="1">
                <a:solidFill>
                  <a:schemeClr val="accent3">
                    <a:lumMod val="50000"/>
                  </a:schemeClr>
                </a:solidFill>
              </a:rPr>
              <a:t>participantului</a:t>
            </a:r>
            <a:r>
              <a:rPr lang="en-US" dirty="0">
                <a:solidFill>
                  <a:schemeClr val="accent3">
                    <a:lumMod val="50000"/>
                  </a:schemeClr>
                </a:solidFill>
              </a:rPr>
              <a:t>, </a:t>
            </a:r>
            <a:r>
              <a:rPr lang="en-US" dirty="0" err="1">
                <a:solidFill>
                  <a:schemeClr val="accent3">
                    <a:lumMod val="50000"/>
                  </a:schemeClr>
                </a:solidFill>
              </a:rPr>
              <a:t>versiunea</a:t>
            </a:r>
            <a:r>
              <a:rPr lang="en-US" dirty="0">
                <a:solidFill>
                  <a:schemeClr val="accent3">
                    <a:lumMod val="50000"/>
                  </a:schemeClr>
                </a:solidFill>
              </a:rPr>
              <a:t> (</a:t>
            </a:r>
            <a:r>
              <a:rPr lang="en-US" dirty="0" err="1">
                <a:solidFill>
                  <a:schemeClr val="accent3">
                    <a:lumMod val="50000"/>
                  </a:schemeClr>
                </a:solidFill>
              </a:rPr>
              <a:t>Anexa</a:t>
            </a:r>
            <a:r>
              <a:rPr lang="en-US" dirty="0">
                <a:solidFill>
                  <a:schemeClr val="accent3">
                    <a:lumMod val="50000"/>
                  </a:schemeClr>
                </a:solidFill>
              </a:rPr>
              <a:t> B) </a:t>
            </a:r>
            <a:r>
              <a:rPr lang="en-US" dirty="0" err="1">
                <a:solidFill>
                  <a:schemeClr val="accent3">
                    <a:lumMod val="50000"/>
                  </a:schemeClr>
                </a:solidFill>
              </a:rPr>
              <a:t>și</a:t>
            </a:r>
            <a:r>
              <a:rPr lang="en-US" dirty="0">
                <a:solidFill>
                  <a:schemeClr val="accent3">
                    <a:lumMod val="50000"/>
                  </a:schemeClr>
                </a:solidFill>
              </a:rPr>
              <a:t> </a:t>
            </a:r>
            <a:r>
              <a:rPr lang="en-US" dirty="0" err="1">
                <a:solidFill>
                  <a:schemeClr val="accent3">
                    <a:lumMod val="50000"/>
                  </a:schemeClr>
                </a:solidFill>
              </a:rPr>
              <a:t>formularul</a:t>
            </a:r>
            <a:r>
              <a:rPr lang="en-US" dirty="0">
                <a:solidFill>
                  <a:schemeClr val="accent3">
                    <a:lumMod val="50000"/>
                  </a:schemeClr>
                </a:solidFill>
              </a:rPr>
              <a:t> de </a:t>
            </a:r>
            <a:r>
              <a:rPr lang="en-US" dirty="0" err="1">
                <a:solidFill>
                  <a:schemeClr val="accent3">
                    <a:lumMod val="50000"/>
                  </a:schemeClr>
                </a:solidFill>
              </a:rPr>
              <a:t>proiect</a:t>
            </a:r>
            <a:r>
              <a:rPr lang="en-US" dirty="0">
                <a:solidFill>
                  <a:schemeClr val="accent3">
                    <a:lumMod val="50000"/>
                  </a:schemeClr>
                </a:solidFill>
              </a:rPr>
              <a:t> (</a:t>
            </a:r>
            <a:r>
              <a:rPr lang="en-US" dirty="0" err="1">
                <a:solidFill>
                  <a:schemeClr val="accent3">
                    <a:lumMod val="50000"/>
                  </a:schemeClr>
                </a:solidFill>
              </a:rPr>
              <a:t>Anexa</a:t>
            </a:r>
            <a:r>
              <a:rPr lang="en-US" dirty="0">
                <a:solidFill>
                  <a:schemeClr val="accent3">
                    <a:lumMod val="50000"/>
                  </a:schemeClr>
                </a:solidFill>
              </a:rPr>
              <a:t> C) </a:t>
            </a:r>
            <a:r>
              <a:rPr lang="en-US" dirty="0" err="1">
                <a:solidFill>
                  <a:schemeClr val="accent3">
                    <a:lumMod val="50000"/>
                  </a:schemeClr>
                </a:solidFill>
              </a:rPr>
              <a:t>trebuie</a:t>
            </a:r>
            <a:r>
              <a:rPr lang="en-US" dirty="0">
                <a:solidFill>
                  <a:schemeClr val="accent3">
                    <a:lumMod val="50000"/>
                  </a:schemeClr>
                </a:solidFill>
              </a:rPr>
              <a:t> </a:t>
            </a:r>
            <a:r>
              <a:rPr lang="en-US" dirty="0" err="1">
                <a:solidFill>
                  <a:schemeClr val="accent3">
                    <a:lumMod val="50000"/>
                  </a:schemeClr>
                </a:solidFill>
              </a:rPr>
              <a:t>să</a:t>
            </a:r>
            <a:r>
              <a:rPr lang="en-US" dirty="0">
                <a:solidFill>
                  <a:schemeClr val="accent3">
                    <a:lumMod val="50000"/>
                  </a:schemeClr>
                </a:solidFill>
              </a:rPr>
              <a:t> fie </a:t>
            </a:r>
            <a:r>
              <a:rPr lang="en-US" dirty="0" err="1">
                <a:solidFill>
                  <a:schemeClr val="accent3">
                    <a:lumMod val="50000"/>
                  </a:schemeClr>
                </a:solidFill>
              </a:rPr>
              <a:t>arhivate</a:t>
            </a:r>
            <a:r>
              <a:rPr lang="en-US" dirty="0">
                <a:solidFill>
                  <a:schemeClr val="accent3">
                    <a:lumMod val="50000"/>
                  </a:schemeClr>
                </a:solidFill>
              </a:rPr>
              <a:t> </a:t>
            </a:r>
            <a:r>
              <a:rPr lang="en-US" dirty="0" err="1">
                <a:solidFill>
                  <a:schemeClr val="accent3">
                    <a:lumMod val="50000"/>
                  </a:schemeClr>
                </a:solidFill>
              </a:rPr>
              <a:t>într</a:t>
            </a:r>
            <a:r>
              <a:rPr lang="en-US" dirty="0">
                <a:solidFill>
                  <a:schemeClr val="accent3">
                    <a:lumMod val="50000"/>
                  </a:schemeClr>
                </a:solidFill>
              </a:rPr>
              <a:t>-un folder </a:t>
            </a:r>
            <a:r>
              <a:rPr lang="en-US" dirty="0" err="1">
                <a:solidFill>
                  <a:schemeClr val="accent3">
                    <a:lumMod val="50000"/>
                  </a:schemeClr>
                </a:solidFill>
              </a:rPr>
              <a:t>numit</a:t>
            </a:r>
            <a:r>
              <a:rPr lang="en-US" dirty="0">
                <a:solidFill>
                  <a:schemeClr val="accent3">
                    <a:lumMod val="50000"/>
                  </a:schemeClr>
                </a:solidFill>
              </a:rPr>
              <a:t> </a:t>
            </a:r>
            <a:r>
              <a:rPr lang="en-US" dirty="0" err="1">
                <a:solidFill>
                  <a:schemeClr val="accent3">
                    <a:lumMod val="50000"/>
                  </a:schemeClr>
                </a:solidFill>
              </a:rPr>
              <a:t>și</a:t>
            </a:r>
            <a:r>
              <a:rPr lang="en-US" dirty="0">
                <a:solidFill>
                  <a:schemeClr val="accent3">
                    <a:lumMod val="50000"/>
                  </a:schemeClr>
                </a:solidFill>
              </a:rPr>
              <a:t> cu </a:t>
            </a:r>
            <a:r>
              <a:rPr lang="en-US" dirty="0" err="1">
                <a:solidFill>
                  <a:schemeClr val="accent3">
                    <a:lumMod val="50000"/>
                  </a:schemeClr>
                </a:solidFill>
              </a:rPr>
              <a:t>numele</a:t>
            </a:r>
            <a:r>
              <a:rPr lang="en-US" dirty="0">
                <a:solidFill>
                  <a:schemeClr val="accent3">
                    <a:lumMod val="50000"/>
                  </a:schemeClr>
                </a:solidFill>
              </a:rPr>
              <a:t> </a:t>
            </a:r>
            <a:r>
              <a:rPr lang="en-US" dirty="0" err="1">
                <a:solidFill>
                  <a:schemeClr val="accent3">
                    <a:lumMod val="50000"/>
                  </a:schemeClr>
                </a:solidFill>
              </a:rPr>
              <a:t>și</a:t>
            </a:r>
            <a:r>
              <a:rPr lang="en-US" dirty="0">
                <a:solidFill>
                  <a:schemeClr val="accent3">
                    <a:lumMod val="50000"/>
                  </a:schemeClr>
                </a:solidFill>
              </a:rPr>
              <a:t> </a:t>
            </a:r>
            <a:r>
              <a:rPr lang="en-US" dirty="0" err="1">
                <a:solidFill>
                  <a:schemeClr val="accent3">
                    <a:lumMod val="50000"/>
                  </a:schemeClr>
                </a:solidFill>
              </a:rPr>
              <a:t>prenumele</a:t>
            </a:r>
            <a:r>
              <a:rPr lang="en-US" dirty="0">
                <a:solidFill>
                  <a:schemeClr val="accent3">
                    <a:lumMod val="50000"/>
                  </a:schemeClr>
                </a:solidFill>
              </a:rPr>
              <a:t> </a:t>
            </a:r>
            <a:r>
              <a:rPr lang="en-US" dirty="0" err="1">
                <a:solidFill>
                  <a:schemeClr val="accent3">
                    <a:lumMod val="50000"/>
                  </a:schemeClr>
                </a:solidFill>
              </a:rPr>
              <a:t>studentului</a:t>
            </a:r>
            <a:r>
              <a:rPr lang="en-US" dirty="0">
                <a:solidFill>
                  <a:schemeClr val="accent3">
                    <a:lumMod val="50000"/>
                  </a:schemeClr>
                </a:solidFill>
              </a:rPr>
              <a:t> participant.</a:t>
            </a:r>
          </a:p>
          <a:p>
            <a:r>
              <a:rPr lang="en-US" dirty="0" err="1">
                <a:solidFill>
                  <a:schemeClr val="accent3">
                    <a:lumMod val="50000"/>
                  </a:schemeClr>
                </a:solidFill>
              </a:rPr>
              <a:t>Dosarul</a:t>
            </a:r>
            <a:r>
              <a:rPr lang="en-US" dirty="0">
                <a:solidFill>
                  <a:schemeClr val="accent3">
                    <a:lumMod val="50000"/>
                  </a:schemeClr>
                </a:solidFill>
              </a:rPr>
              <a:t> </a:t>
            </a:r>
            <a:r>
              <a:rPr lang="en-US" dirty="0" err="1">
                <a:solidFill>
                  <a:schemeClr val="accent3">
                    <a:lumMod val="50000"/>
                  </a:schemeClr>
                </a:solidFill>
              </a:rPr>
              <a:t>trebuie</a:t>
            </a:r>
            <a:r>
              <a:rPr lang="en-US" dirty="0">
                <a:solidFill>
                  <a:schemeClr val="accent3">
                    <a:lumMod val="50000"/>
                  </a:schemeClr>
                </a:solidFill>
              </a:rPr>
              <a:t> </a:t>
            </a:r>
            <a:r>
              <a:rPr lang="en-US" dirty="0" err="1">
                <a:solidFill>
                  <a:schemeClr val="accent3">
                    <a:lumMod val="50000"/>
                  </a:schemeClr>
                </a:solidFill>
              </a:rPr>
              <a:t>trimis</a:t>
            </a:r>
            <a:r>
              <a:rPr lang="en-US" dirty="0">
                <a:solidFill>
                  <a:schemeClr val="accent3">
                    <a:lumMod val="50000"/>
                  </a:schemeClr>
                </a:solidFill>
              </a:rPr>
              <a:t> la </a:t>
            </a:r>
            <a:r>
              <a:rPr lang="en-US" dirty="0" err="1">
                <a:solidFill>
                  <a:schemeClr val="accent3">
                    <a:lumMod val="50000"/>
                  </a:schemeClr>
                </a:solidFill>
              </a:rPr>
              <a:t>adresa</a:t>
            </a:r>
            <a:r>
              <a:rPr lang="en-US" dirty="0">
                <a:solidFill>
                  <a:schemeClr val="accent3">
                    <a:lumMod val="50000"/>
                  </a:schemeClr>
                </a:solidFill>
              </a:rPr>
              <a:t> de e-mail pzps040007@istruzione.it cu </a:t>
            </a:r>
            <a:r>
              <a:rPr lang="en-US" dirty="0" err="1">
                <a:solidFill>
                  <a:schemeClr val="accent3">
                    <a:lumMod val="50000"/>
                  </a:schemeClr>
                </a:solidFill>
              </a:rPr>
              <a:t>subiectul</a:t>
            </a:r>
            <a:r>
              <a:rPr lang="en-US" dirty="0">
                <a:solidFill>
                  <a:schemeClr val="accent3">
                    <a:lumMod val="50000"/>
                  </a:schemeClr>
                </a:solidFill>
              </a:rPr>
              <a:t> „Convivium Non-</a:t>
            </a:r>
          </a:p>
          <a:p>
            <a:r>
              <a:rPr lang="en-US" dirty="0" err="1">
                <a:solidFill>
                  <a:schemeClr val="accent3">
                    <a:lumMod val="50000"/>
                  </a:schemeClr>
                </a:solidFill>
              </a:rPr>
              <a:t>Secțiunea</a:t>
            </a:r>
            <a:r>
              <a:rPr lang="en-US" dirty="0">
                <a:solidFill>
                  <a:schemeClr val="accent3">
                    <a:lumMod val="50000"/>
                  </a:schemeClr>
                </a:solidFill>
              </a:rPr>
              <a:t> </a:t>
            </a:r>
            <a:r>
              <a:rPr lang="en-US" dirty="0" err="1">
                <a:solidFill>
                  <a:schemeClr val="accent3">
                    <a:lumMod val="50000"/>
                  </a:schemeClr>
                </a:solidFill>
              </a:rPr>
              <a:t>ficțiune</a:t>
            </a:r>
            <a:r>
              <a:rPr lang="en-US" dirty="0">
                <a:solidFill>
                  <a:schemeClr val="accent3">
                    <a:lumMod val="50000"/>
                  </a:schemeClr>
                </a:solidFill>
              </a:rPr>
              <a:t>” </a:t>
            </a:r>
            <a:r>
              <a:rPr lang="en-US" dirty="0" err="1">
                <a:solidFill>
                  <a:schemeClr val="accent3">
                    <a:lumMod val="50000"/>
                  </a:schemeClr>
                </a:solidFill>
              </a:rPr>
              <a:t>doar</a:t>
            </a:r>
            <a:r>
              <a:rPr lang="en-US" dirty="0">
                <a:solidFill>
                  <a:schemeClr val="accent3">
                    <a:lumMod val="50000"/>
                  </a:schemeClr>
                </a:solidFill>
              </a:rPr>
              <a:t> ca link de </a:t>
            </a:r>
            <a:r>
              <a:rPr lang="en-US" dirty="0" err="1">
                <a:solidFill>
                  <a:schemeClr val="accent3">
                    <a:lumMod val="50000"/>
                  </a:schemeClr>
                </a:solidFill>
              </a:rPr>
              <a:t>descărcare</a:t>
            </a:r>
            <a:r>
              <a:rPr lang="en-US" dirty="0">
                <a:solidFill>
                  <a:schemeClr val="accent3">
                    <a:lumMod val="50000"/>
                  </a:schemeClr>
                </a:solidFill>
              </a:rPr>
              <a:t> </a:t>
            </a:r>
            <a:r>
              <a:rPr lang="en-US" dirty="0" err="1">
                <a:solidFill>
                  <a:schemeClr val="accent3">
                    <a:lumMod val="50000"/>
                  </a:schemeClr>
                </a:solidFill>
              </a:rPr>
              <a:t>prin</a:t>
            </a:r>
            <a:r>
              <a:rPr lang="en-US" dirty="0">
                <a:solidFill>
                  <a:schemeClr val="accent3">
                    <a:lumMod val="50000"/>
                  </a:schemeClr>
                </a:solidFill>
              </a:rPr>
              <a:t> </a:t>
            </a:r>
            <a:r>
              <a:rPr lang="en-US" dirty="0" err="1">
                <a:solidFill>
                  <a:schemeClr val="accent3">
                    <a:lumMod val="50000"/>
                  </a:schemeClr>
                </a:solidFill>
              </a:rPr>
              <a:t>orice</a:t>
            </a:r>
            <a:r>
              <a:rPr lang="en-US" dirty="0">
                <a:solidFill>
                  <a:schemeClr val="accent3">
                    <a:lumMod val="50000"/>
                  </a:schemeClr>
                </a:solidFill>
              </a:rPr>
              <a:t> </a:t>
            </a:r>
            <a:r>
              <a:rPr lang="en-US" dirty="0" err="1">
                <a:solidFill>
                  <a:schemeClr val="accent3">
                    <a:lumMod val="50000"/>
                  </a:schemeClr>
                </a:solidFill>
              </a:rPr>
              <a:t>sistem</a:t>
            </a:r>
            <a:r>
              <a:rPr lang="en-US" dirty="0">
                <a:solidFill>
                  <a:schemeClr val="accent3">
                    <a:lumMod val="50000"/>
                  </a:schemeClr>
                </a:solidFill>
              </a:rPr>
              <a:t> de </a:t>
            </a:r>
            <a:r>
              <a:rPr lang="en-US" dirty="0" err="1">
                <a:solidFill>
                  <a:schemeClr val="accent3">
                    <a:lumMod val="50000"/>
                  </a:schemeClr>
                </a:solidFill>
              </a:rPr>
              <a:t>partajare</a:t>
            </a:r>
            <a:r>
              <a:rPr lang="en-US" dirty="0">
                <a:solidFill>
                  <a:schemeClr val="accent3">
                    <a:lumMod val="50000"/>
                  </a:schemeClr>
                </a:solidFill>
              </a:rPr>
              <a:t> a </a:t>
            </a:r>
            <a:r>
              <a:rPr lang="en-US" dirty="0" err="1">
                <a:solidFill>
                  <a:schemeClr val="accent3">
                    <a:lumMod val="50000"/>
                  </a:schemeClr>
                </a:solidFill>
              </a:rPr>
              <a:t>fișierelor</a:t>
            </a:r>
            <a:r>
              <a:rPr lang="en-US" dirty="0">
                <a:solidFill>
                  <a:schemeClr val="accent3">
                    <a:lumMod val="50000"/>
                  </a:schemeClr>
                </a:solidFill>
              </a:rPr>
              <a:t> (Google Drive, Dropbox, WeTransfer etc.) </a:t>
            </a:r>
            <a:r>
              <a:rPr lang="en-US" dirty="0" err="1">
                <a:solidFill>
                  <a:schemeClr val="accent3">
                    <a:lumMod val="50000"/>
                  </a:schemeClr>
                </a:solidFill>
              </a:rPr>
              <a:t>până</a:t>
            </a:r>
            <a:r>
              <a:rPr lang="en-US" dirty="0">
                <a:solidFill>
                  <a:schemeClr val="accent3">
                    <a:lumMod val="50000"/>
                  </a:schemeClr>
                </a:solidFill>
              </a:rPr>
              <a:t> la 10.04.2024.</a:t>
            </a:r>
          </a:p>
          <a:p>
            <a:r>
              <a:rPr lang="en-US" dirty="0" err="1">
                <a:solidFill>
                  <a:schemeClr val="accent3">
                    <a:lumMod val="50000"/>
                  </a:schemeClr>
                </a:solidFill>
              </a:rPr>
              <a:t>Vor</a:t>
            </a:r>
            <a:r>
              <a:rPr lang="en-US" dirty="0">
                <a:solidFill>
                  <a:schemeClr val="accent3">
                    <a:lumMod val="50000"/>
                  </a:schemeClr>
                </a:solidFill>
              </a:rPr>
              <a:t> fi </a:t>
            </a:r>
            <a:r>
              <a:rPr lang="en-US" dirty="0" err="1">
                <a:solidFill>
                  <a:schemeClr val="accent3">
                    <a:lumMod val="50000"/>
                  </a:schemeClr>
                </a:solidFill>
              </a:rPr>
              <a:t>luate</a:t>
            </a:r>
            <a:r>
              <a:rPr lang="en-US" dirty="0">
                <a:solidFill>
                  <a:schemeClr val="accent3">
                    <a:lumMod val="50000"/>
                  </a:schemeClr>
                </a:solidFill>
              </a:rPr>
              <a:t> </a:t>
            </a:r>
            <a:r>
              <a:rPr lang="en-US" dirty="0" err="1">
                <a:solidFill>
                  <a:schemeClr val="accent3">
                    <a:lumMod val="50000"/>
                  </a:schemeClr>
                </a:solidFill>
              </a:rPr>
              <a:t>în</a:t>
            </a:r>
            <a:r>
              <a:rPr lang="en-US" dirty="0">
                <a:solidFill>
                  <a:schemeClr val="accent3">
                    <a:lumMod val="50000"/>
                  </a:schemeClr>
                </a:solidFill>
              </a:rPr>
              <a:t> </a:t>
            </a:r>
            <a:r>
              <a:rPr lang="en-US" dirty="0" err="1">
                <a:solidFill>
                  <a:schemeClr val="accent3">
                    <a:lumMod val="50000"/>
                  </a:schemeClr>
                </a:solidFill>
              </a:rPr>
              <a:t>considerare</a:t>
            </a:r>
            <a:r>
              <a:rPr lang="en-US" dirty="0">
                <a:solidFill>
                  <a:schemeClr val="accent3">
                    <a:lumMod val="50000"/>
                  </a:schemeClr>
                </a:solidFill>
              </a:rPr>
              <a:t> </a:t>
            </a:r>
            <a:r>
              <a:rPr lang="en-US" dirty="0" err="1">
                <a:solidFill>
                  <a:schemeClr val="accent3">
                    <a:lumMod val="50000"/>
                  </a:schemeClr>
                </a:solidFill>
              </a:rPr>
              <a:t>doar</a:t>
            </a:r>
            <a:r>
              <a:rPr lang="en-US" dirty="0">
                <a:solidFill>
                  <a:schemeClr val="accent3">
                    <a:lumMod val="50000"/>
                  </a:schemeClr>
                </a:solidFill>
              </a:rPr>
              <a:t> </a:t>
            </a:r>
            <a:r>
              <a:rPr lang="en-US" dirty="0" err="1">
                <a:solidFill>
                  <a:schemeClr val="accent3">
                    <a:lumMod val="50000"/>
                  </a:schemeClr>
                </a:solidFill>
              </a:rPr>
              <a:t>documentele</a:t>
            </a:r>
            <a:r>
              <a:rPr lang="en-US" dirty="0">
                <a:solidFill>
                  <a:schemeClr val="accent3">
                    <a:lumMod val="50000"/>
                  </a:schemeClr>
                </a:solidFill>
              </a:rPr>
              <a:t> </a:t>
            </a:r>
            <a:r>
              <a:rPr lang="en-US" dirty="0" err="1">
                <a:solidFill>
                  <a:schemeClr val="accent3">
                    <a:lumMod val="50000"/>
                  </a:schemeClr>
                </a:solidFill>
              </a:rPr>
              <a:t>transmise</a:t>
            </a:r>
            <a:r>
              <a:rPr lang="en-US" dirty="0">
                <a:solidFill>
                  <a:schemeClr val="accent3">
                    <a:lumMod val="50000"/>
                  </a:schemeClr>
                </a:solidFill>
              </a:rPr>
              <a:t> </a:t>
            </a:r>
            <a:r>
              <a:rPr lang="en-US" dirty="0" err="1">
                <a:solidFill>
                  <a:schemeClr val="accent3">
                    <a:lumMod val="50000"/>
                  </a:schemeClr>
                </a:solidFill>
              </a:rPr>
              <a:t>în</a:t>
            </a:r>
            <a:r>
              <a:rPr lang="en-US" dirty="0">
                <a:solidFill>
                  <a:schemeClr val="accent3">
                    <a:lumMod val="50000"/>
                  </a:schemeClr>
                </a:solidFill>
              </a:rPr>
              <a:t> </a:t>
            </a:r>
            <a:r>
              <a:rPr lang="en-US" dirty="0" err="1">
                <a:solidFill>
                  <a:schemeClr val="accent3">
                    <a:lumMod val="50000"/>
                  </a:schemeClr>
                </a:solidFill>
              </a:rPr>
              <a:t>termenele</a:t>
            </a:r>
            <a:r>
              <a:rPr lang="en-US" dirty="0">
                <a:solidFill>
                  <a:schemeClr val="accent3">
                    <a:lumMod val="50000"/>
                  </a:schemeClr>
                </a:solidFill>
              </a:rPr>
              <a:t> </a:t>
            </a:r>
            <a:r>
              <a:rPr lang="en-US" dirty="0" err="1">
                <a:solidFill>
                  <a:schemeClr val="accent3">
                    <a:lumMod val="50000"/>
                  </a:schemeClr>
                </a:solidFill>
              </a:rPr>
              <a:t>impuse</a:t>
            </a:r>
            <a:r>
              <a:rPr lang="en-US" dirty="0">
                <a:solidFill>
                  <a:schemeClr val="accent3">
                    <a:lumMod val="50000"/>
                  </a:schemeClr>
                </a:solidFill>
              </a:rPr>
              <a:t> de </a:t>
            </a:r>
            <a:r>
              <a:rPr lang="en-US" dirty="0" err="1">
                <a:solidFill>
                  <a:schemeClr val="accent3">
                    <a:lumMod val="50000"/>
                  </a:schemeClr>
                </a:solidFill>
              </a:rPr>
              <a:t>anunț</a:t>
            </a:r>
            <a:r>
              <a:rPr lang="en-US" dirty="0">
                <a:solidFill>
                  <a:schemeClr val="accent3">
                    <a:lumMod val="50000"/>
                  </a:schemeClr>
                </a:solidFill>
              </a:rPr>
              <a:t> </a:t>
            </a:r>
            <a:r>
              <a:rPr lang="en-US" dirty="0" err="1">
                <a:solidFill>
                  <a:schemeClr val="accent3">
                    <a:lumMod val="50000"/>
                  </a:schemeClr>
                </a:solidFill>
              </a:rPr>
              <a:t>și</a:t>
            </a:r>
            <a:r>
              <a:rPr lang="en-US" dirty="0">
                <a:solidFill>
                  <a:schemeClr val="accent3">
                    <a:lumMod val="50000"/>
                  </a:schemeClr>
                </a:solidFill>
              </a:rPr>
              <a:t> </a:t>
            </a:r>
            <a:r>
              <a:rPr lang="en-US" dirty="0" err="1">
                <a:solidFill>
                  <a:schemeClr val="accent3">
                    <a:lumMod val="50000"/>
                  </a:schemeClr>
                </a:solidFill>
              </a:rPr>
              <a:t>completate</a:t>
            </a:r>
            <a:r>
              <a:rPr lang="en-US" dirty="0">
                <a:solidFill>
                  <a:schemeClr val="accent3">
                    <a:lumMod val="50000"/>
                  </a:schemeClr>
                </a:solidFill>
              </a:rPr>
              <a:t> cu </a:t>
            </a:r>
            <a:r>
              <a:rPr lang="en-US" dirty="0" err="1">
                <a:solidFill>
                  <a:schemeClr val="accent3">
                    <a:lumMod val="50000"/>
                  </a:schemeClr>
                </a:solidFill>
              </a:rPr>
              <a:t>fișa</a:t>
            </a:r>
            <a:r>
              <a:rPr lang="en-US" dirty="0">
                <a:solidFill>
                  <a:schemeClr val="accent3">
                    <a:lumMod val="50000"/>
                  </a:schemeClr>
                </a:solidFill>
              </a:rPr>
              <a:t> de </a:t>
            </a:r>
            <a:r>
              <a:rPr lang="en-US" dirty="0" err="1">
                <a:solidFill>
                  <a:schemeClr val="accent3">
                    <a:lumMod val="50000"/>
                  </a:schemeClr>
                </a:solidFill>
              </a:rPr>
              <a:t>proiect</a:t>
            </a:r>
            <a:r>
              <a:rPr lang="en-US" dirty="0">
                <a:solidFill>
                  <a:schemeClr val="accent3">
                    <a:lumMod val="50000"/>
                  </a:schemeClr>
                </a:solidFill>
              </a:rPr>
              <a:t> </a:t>
            </a:r>
            <a:r>
              <a:rPr lang="en-US" dirty="0" err="1">
                <a:solidFill>
                  <a:schemeClr val="accent3">
                    <a:lumMod val="50000"/>
                  </a:schemeClr>
                </a:solidFill>
              </a:rPr>
              <a:t>completată</a:t>
            </a:r>
            <a:r>
              <a:rPr lang="en-US" dirty="0">
                <a:solidFill>
                  <a:schemeClr val="accent3">
                    <a:lumMod val="50000"/>
                  </a:schemeClr>
                </a:solidFill>
              </a:rPr>
              <a:t> </a:t>
            </a:r>
            <a:r>
              <a:rPr lang="en-US" dirty="0" err="1">
                <a:solidFill>
                  <a:schemeClr val="accent3">
                    <a:lumMod val="50000"/>
                  </a:schemeClr>
                </a:solidFill>
              </a:rPr>
              <a:t>corespunzător</a:t>
            </a:r>
            <a:r>
              <a:rPr lang="en-US" dirty="0">
                <a:solidFill>
                  <a:schemeClr val="accent3">
                    <a:lumMod val="50000"/>
                  </a:schemeClr>
                </a:solidFill>
              </a:rPr>
              <a:t> </a:t>
            </a:r>
            <a:r>
              <a:rPr lang="en-US" dirty="0" err="1">
                <a:solidFill>
                  <a:schemeClr val="accent3">
                    <a:lumMod val="50000"/>
                  </a:schemeClr>
                </a:solidFill>
              </a:rPr>
              <a:t>în</a:t>
            </a:r>
            <a:r>
              <a:rPr lang="en-US" dirty="0">
                <a:solidFill>
                  <a:schemeClr val="accent3">
                    <a:lumMod val="50000"/>
                  </a:schemeClr>
                </a:solidFill>
              </a:rPr>
              <a:t> </a:t>
            </a:r>
            <a:r>
              <a:rPr lang="en-US" dirty="0" err="1">
                <a:solidFill>
                  <a:schemeClr val="accent3">
                    <a:lumMod val="50000"/>
                  </a:schemeClr>
                </a:solidFill>
              </a:rPr>
              <a:t>toate</a:t>
            </a:r>
            <a:r>
              <a:rPr lang="en-US" dirty="0">
                <a:solidFill>
                  <a:schemeClr val="accent3">
                    <a:lumMod val="50000"/>
                  </a:schemeClr>
                </a:solidFill>
              </a:rPr>
              <a:t> </a:t>
            </a:r>
            <a:r>
              <a:rPr lang="en-US" dirty="0" err="1">
                <a:solidFill>
                  <a:schemeClr val="accent3">
                    <a:lumMod val="50000"/>
                  </a:schemeClr>
                </a:solidFill>
              </a:rPr>
              <a:t>părțile</a:t>
            </a:r>
            <a:r>
              <a:rPr lang="en-US" dirty="0">
                <a:solidFill>
                  <a:schemeClr val="accent3">
                    <a:lumMod val="50000"/>
                  </a:schemeClr>
                </a:solidFill>
              </a:rPr>
              <a:t> sale </a:t>
            </a:r>
            <a:r>
              <a:rPr lang="en-US" dirty="0" err="1">
                <a:solidFill>
                  <a:schemeClr val="accent3">
                    <a:lumMod val="50000"/>
                  </a:schemeClr>
                </a:solidFill>
              </a:rPr>
              <a:t>și</a:t>
            </a:r>
            <a:r>
              <a:rPr lang="en-US" dirty="0">
                <a:solidFill>
                  <a:schemeClr val="accent3">
                    <a:lumMod val="50000"/>
                  </a:schemeClr>
                </a:solidFill>
              </a:rPr>
              <a:t> </a:t>
            </a:r>
            <a:r>
              <a:rPr lang="en-US" dirty="0" err="1">
                <a:solidFill>
                  <a:schemeClr val="accent3">
                    <a:lumMod val="50000"/>
                  </a:schemeClr>
                </a:solidFill>
              </a:rPr>
              <a:t>fișa</a:t>
            </a:r>
            <a:r>
              <a:rPr lang="en-US" dirty="0">
                <a:solidFill>
                  <a:schemeClr val="accent3">
                    <a:lumMod val="50000"/>
                  </a:schemeClr>
                </a:solidFill>
              </a:rPr>
              <a:t> de </a:t>
            </a:r>
            <a:r>
              <a:rPr lang="en-US" dirty="0" err="1">
                <a:solidFill>
                  <a:schemeClr val="accent3">
                    <a:lumMod val="50000"/>
                  </a:schemeClr>
                </a:solidFill>
              </a:rPr>
              <a:t>eliberare</a:t>
            </a:r>
            <a:r>
              <a:rPr lang="en-US" dirty="0">
                <a:solidFill>
                  <a:schemeClr val="accent3">
                    <a:lumMod val="50000"/>
                  </a:schemeClr>
                </a:solidFill>
              </a:rPr>
              <a:t> </a:t>
            </a:r>
            <a:r>
              <a:rPr lang="en-US" dirty="0" err="1">
                <a:solidFill>
                  <a:schemeClr val="accent3">
                    <a:lumMod val="50000"/>
                  </a:schemeClr>
                </a:solidFill>
              </a:rPr>
              <a:t>semnată</a:t>
            </a:r>
            <a:r>
              <a:rPr lang="en-US" dirty="0">
                <a:solidFill>
                  <a:schemeClr val="accent3">
                    <a:lumMod val="50000"/>
                  </a:schemeClr>
                </a:solidFill>
              </a:rPr>
              <a:t> </a:t>
            </a:r>
            <a:r>
              <a:rPr lang="en-US" dirty="0" err="1">
                <a:solidFill>
                  <a:schemeClr val="accent3">
                    <a:lumMod val="50000"/>
                  </a:schemeClr>
                </a:solidFill>
              </a:rPr>
              <a:t>corespunzător</a:t>
            </a:r>
            <a:r>
              <a:rPr lang="en-US" dirty="0">
                <a:solidFill>
                  <a:schemeClr val="accent3">
                    <a:lumMod val="50000"/>
                  </a:schemeClr>
                </a:solidFill>
              </a:rPr>
              <a:t> de </a:t>
            </a:r>
            <a:r>
              <a:rPr lang="en-US" dirty="0" err="1">
                <a:solidFill>
                  <a:schemeClr val="accent3">
                    <a:lumMod val="50000"/>
                  </a:schemeClr>
                </a:solidFill>
              </a:rPr>
              <a:t>către</a:t>
            </a:r>
            <a:r>
              <a:rPr lang="en-US" dirty="0">
                <a:solidFill>
                  <a:schemeClr val="accent3">
                    <a:lumMod val="50000"/>
                  </a:schemeClr>
                </a:solidFill>
              </a:rPr>
              <a:t> </a:t>
            </a:r>
            <a:r>
              <a:rPr lang="en-US" dirty="0" err="1">
                <a:solidFill>
                  <a:schemeClr val="accent3">
                    <a:lumMod val="50000"/>
                  </a:schemeClr>
                </a:solidFill>
              </a:rPr>
              <a:t>elev</a:t>
            </a:r>
            <a:r>
              <a:rPr lang="en-US" dirty="0">
                <a:solidFill>
                  <a:schemeClr val="accent3">
                    <a:lumMod val="50000"/>
                  </a:schemeClr>
                </a:solidFill>
              </a:rPr>
              <a:t> </a:t>
            </a:r>
            <a:r>
              <a:rPr lang="en-US" dirty="0" err="1">
                <a:solidFill>
                  <a:schemeClr val="accent3">
                    <a:lumMod val="50000"/>
                  </a:schemeClr>
                </a:solidFill>
              </a:rPr>
              <a:t>și</a:t>
            </a:r>
            <a:r>
              <a:rPr lang="en-US" dirty="0">
                <a:solidFill>
                  <a:schemeClr val="accent3">
                    <a:lumMod val="50000"/>
                  </a:schemeClr>
                </a:solidFill>
              </a:rPr>
              <a:t> un </a:t>
            </a:r>
            <a:r>
              <a:rPr lang="en-US" dirty="0" err="1">
                <a:solidFill>
                  <a:schemeClr val="accent3">
                    <a:lumMod val="50000"/>
                  </a:schemeClr>
                </a:solidFill>
              </a:rPr>
              <a:t>părinte</a:t>
            </a:r>
            <a:r>
              <a:rPr lang="en-US" dirty="0">
                <a:solidFill>
                  <a:schemeClr val="accent3">
                    <a:lumMod val="50000"/>
                  </a:schemeClr>
                </a:solidFill>
              </a:rPr>
              <a:t> (</a:t>
            </a:r>
            <a:r>
              <a:rPr lang="en-US" dirty="0" err="1">
                <a:solidFill>
                  <a:schemeClr val="accent3">
                    <a:lumMod val="50000"/>
                  </a:schemeClr>
                </a:solidFill>
              </a:rPr>
              <a:t>pentru</a:t>
            </a:r>
            <a:r>
              <a:rPr lang="en-US" dirty="0">
                <a:solidFill>
                  <a:schemeClr val="accent3">
                    <a:lumMod val="50000"/>
                  </a:schemeClr>
                </a:solidFill>
              </a:rPr>
              <a:t> </a:t>
            </a:r>
            <a:r>
              <a:rPr lang="en-US" dirty="0" err="1">
                <a:solidFill>
                  <a:schemeClr val="accent3">
                    <a:lumMod val="50000"/>
                  </a:schemeClr>
                </a:solidFill>
              </a:rPr>
              <a:t>elevii</a:t>
            </a:r>
            <a:r>
              <a:rPr lang="en-US" dirty="0">
                <a:solidFill>
                  <a:schemeClr val="accent3">
                    <a:lumMod val="50000"/>
                  </a:schemeClr>
                </a:solidFill>
              </a:rPr>
              <a:t> </a:t>
            </a:r>
            <a:r>
              <a:rPr lang="en-US" dirty="0" err="1">
                <a:solidFill>
                  <a:schemeClr val="accent3">
                    <a:lumMod val="50000"/>
                  </a:schemeClr>
                </a:solidFill>
              </a:rPr>
              <a:t>minori</a:t>
            </a:r>
            <a:r>
              <a:rPr lang="en-US" dirty="0">
                <a:solidFill>
                  <a:schemeClr val="accent3">
                    <a:lumMod val="50000"/>
                  </a:schemeClr>
                </a:solidFill>
              </a:rPr>
              <a:t>).</a:t>
            </a:r>
            <a:endParaRPr lang="ro-RO" dirty="0">
              <a:solidFill>
                <a:schemeClr val="accent3">
                  <a:lumMod val="50000"/>
                </a:schemeClr>
              </a:solidFill>
            </a:endParaRPr>
          </a:p>
          <a:p>
            <a:endParaRPr lang="ro-RO" dirty="0"/>
          </a:p>
          <a:p>
            <a:r>
              <a:rPr lang="ro-RO" dirty="0"/>
              <a:t>2. </a:t>
            </a:r>
            <a:r>
              <a:rPr lang="ro-RO" b="1" dirty="0"/>
              <a:t>Secțiunea digitală</a:t>
            </a:r>
          </a:p>
          <a:p>
            <a:r>
              <a:rPr lang="ro-RO" dirty="0">
                <a:solidFill>
                  <a:schemeClr val="accent3">
                    <a:lumMod val="50000"/>
                  </a:schemeClr>
                </a:solidFill>
              </a:rPr>
              <a:t>Elevii pot participa individual sau în grupuri de la minim 3 până la maximum 5 studenți. Participanții vor trebui să creeze o poveste legată de un program radio de 6 episoade pe tema propusă și vor trebui să o descrie în fișa de proiect (Anexa D). Fiecare dintre episoade trebuie să aibă un titlu și un rezumat. Din aceste 6 episoade, participanții vor alege unul dintre ele și vor crea un podcast cu o durată minimă de 5 minute și maxim 15 minute. Audio-ul trebuie să fie transcris complet și corect în secțiunea relevantă a formularului de proiect.</a:t>
            </a:r>
          </a:p>
          <a:p>
            <a:r>
              <a:rPr lang="ro-RO" dirty="0">
                <a:solidFill>
                  <a:schemeClr val="accent3">
                    <a:lumMod val="50000"/>
                  </a:schemeClr>
                </a:solidFill>
              </a:rPr>
              <a:t>Podcastul în format MP3 și denumit cu numele și prenumele participantului sau persoanei de contact ale grupului, formularul de eliberare (Anexa B) și fișa de proiect (Anexa D) trebuie să fie arhivate într-un folder numit și cu numele și prenumele. a studentului participant sau a persoanei de contact a grupului.</a:t>
            </a:r>
          </a:p>
          <a:p>
            <a:endParaRPr lang="en-US" dirty="0"/>
          </a:p>
        </p:txBody>
      </p:sp>
    </p:spTree>
    <p:extLst>
      <p:ext uri="{BB962C8B-B14F-4D97-AF65-F5344CB8AC3E}">
        <p14:creationId xmlns:p14="http://schemas.microsoft.com/office/powerpoint/2010/main" val="914638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0703635-14F5-49CE-BE5F-0CCD90D9A33B}"/>
              </a:ext>
            </a:extLst>
          </p:cNvPr>
          <p:cNvSpPr>
            <a:spLocks noGrp="1"/>
          </p:cNvSpPr>
          <p:nvPr>
            <p:ph type="pic" sz="quarter" idx="10"/>
          </p:nvPr>
        </p:nvSpPr>
        <p:spPr>
          <a:xfrm>
            <a:off x="156593" y="0"/>
            <a:ext cx="12192000" cy="6858000"/>
          </a:xfrm>
          <a:solidFill>
            <a:schemeClr val="tx1">
              <a:lumMod val="50000"/>
              <a:lumOff val="50000"/>
            </a:schemeClr>
          </a:solidFill>
        </p:spPr>
      </p:sp>
      <p:sp>
        <p:nvSpPr>
          <p:cNvPr id="5" name="Text Placeholder 4">
            <a:extLst>
              <a:ext uri="{FF2B5EF4-FFF2-40B4-BE49-F238E27FC236}">
                <a16:creationId xmlns:a16="http://schemas.microsoft.com/office/drawing/2014/main" id="{84ECB71D-8D51-4F46-9D66-C1CCEA9A2488}"/>
              </a:ext>
            </a:extLst>
          </p:cNvPr>
          <p:cNvSpPr>
            <a:spLocks noGrp="1"/>
          </p:cNvSpPr>
          <p:nvPr>
            <p:ph type="body" idx="1"/>
          </p:nvPr>
        </p:nvSpPr>
        <p:spPr/>
        <p:txBody>
          <a:bodyPr/>
          <a:lstStyle/>
          <a:p>
            <a:endParaRPr lang="en-US"/>
          </a:p>
        </p:txBody>
      </p:sp>
      <p:sp>
        <p:nvSpPr>
          <p:cNvPr id="10" name="Footer Placeholder 9">
            <a:extLst>
              <a:ext uri="{FF2B5EF4-FFF2-40B4-BE49-F238E27FC236}">
                <a16:creationId xmlns:a16="http://schemas.microsoft.com/office/drawing/2014/main" id="{C90F9375-7D60-5547-02DC-A2AF4BE09B30}"/>
              </a:ext>
            </a:extLst>
          </p:cNvPr>
          <p:cNvSpPr>
            <a:spLocks noGrp="1"/>
          </p:cNvSpPr>
          <p:nvPr>
            <p:ph type="ftr" sz="quarter" idx="4294967295"/>
          </p:nvPr>
        </p:nvSpPr>
        <p:spPr>
          <a:xfrm>
            <a:off x="960120" y="2121408"/>
            <a:ext cx="9390888" cy="2834767"/>
          </a:xfrm>
        </p:spPr>
        <p:txBody>
          <a:bodyPr/>
          <a:lstStyle/>
          <a:p>
            <a:endParaRPr lang="ro-RO" sz="3200" dirty="0">
              <a:solidFill>
                <a:srgbClr val="FFC000"/>
              </a:solidFill>
              <a:latin typeface="Algerian" panose="04020705040A02060702" pitchFamily="82" charset="0"/>
            </a:endParaRPr>
          </a:p>
          <a:p>
            <a:endParaRPr lang="ro-RO" sz="3200" dirty="0">
              <a:solidFill>
                <a:srgbClr val="FFC000"/>
              </a:solidFill>
              <a:latin typeface="Algerian" panose="04020705040A02060702" pitchFamily="82" charset="0"/>
            </a:endParaRPr>
          </a:p>
          <a:p>
            <a:r>
              <a:rPr lang="en-US" sz="3200" dirty="0">
                <a:solidFill>
                  <a:srgbClr val="FFC000"/>
                </a:solidFill>
                <a:latin typeface="Algerian" panose="04020705040A02060702" pitchFamily="82" charset="0"/>
              </a:rPr>
              <a:t>JOB – SHADOWING</a:t>
            </a:r>
          </a:p>
          <a:p>
            <a:r>
              <a:rPr lang="en-US" sz="3200" dirty="0">
                <a:solidFill>
                  <a:srgbClr val="FFC000"/>
                </a:solidFill>
                <a:latin typeface="Algerian" panose="04020705040A02060702" pitchFamily="82" charset="0"/>
              </a:rPr>
              <a:t>LICEO SCIENTIFICO STATALE</a:t>
            </a:r>
          </a:p>
          <a:p>
            <a:r>
              <a:rPr lang="en-US" sz="3200" dirty="0">
                <a:solidFill>
                  <a:srgbClr val="FFC000"/>
                </a:solidFill>
                <a:latin typeface="Algerian" panose="04020705040A02060702" pitchFamily="82" charset="0"/>
              </a:rPr>
              <a:t>“GALILEO GALILEI” POTENZA, ITALIA</a:t>
            </a:r>
          </a:p>
          <a:p>
            <a:r>
              <a:rPr lang="en-US" sz="3200" dirty="0">
                <a:solidFill>
                  <a:srgbClr val="FFC000"/>
                </a:solidFill>
                <a:latin typeface="Algerian" panose="04020705040A02060702" pitchFamily="82" charset="0"/>
              </a:rPr>
              <a:t>13 – 17.05.2024</a:t>
            </a:r>
          </a:p>
          <a:p>
            <a:endParaRPr lang="en-US" sz="3200" dirty="0">
              <a:solidFill>
                <a:srgbClr val="FFC000"/>
              </a:solidFill>
              <a:latin typeface="Algerian" panose="04020705040A02060702" pitchFamily="82" charset="0"/>
            </a:endParaRPr>
          </a:p>
          <a:p>
            <a:endParaRPr lang="en-US" sz="3200" dirty="0">
              <a:solidFill>
                <a:srgbClr val="FFC000"/>
              </a:solidFill>
              <a:latin typeface="Felix Titling" panose="04060505060202020A04" pitchFamily="82" charset="0"/>
            </a:endParaRPr>
          </a:p>
          <a:p>
            <a:endParaRPr lang="en-US" sz="3200" dirty="0">
              <a:solidFill>
                <a:srgbClr val="FFC000"/>
              </a:solidFill>
              <a:latin typeface="Felix Titling" panose="04060505060202020A04" pitchFamily="82" charset="0"/>
            </a:endParaRPr>
          </a:p>
          <a:p>
            <a:r>
              <a:rPr lang="en-US" sz="1800" dirty="0" err="1">
                <a:solidFill>
                  <a:srgbClr val="FFC000"/>
                </a:solidFill>
                <a:latin typeface="Algerian" panose="04020705040A02060702" pitchFamily="82" charset="0"/>
              </a:rPr>
              <a:t>Beneficiar</a:t>
            </a:r>
            <a:r>
              <a:rPr lang="en-US" sz="1800" dirty="0">
                <a:solidFill>
                  <a:srgbClr val="FFC000"/>
                </a:solidFill>
                <a:latin typeface="Algerian" panose="04020705040A02060702" pitchFamily="82" charset="0"/>
              </a:rPr>
              <a:t>: prof. Sorina Nicoleta Gavril</a:t>
            </a:r>
            <a:r>
              <a:rPr lang="ro-RO" sz="1800" dirty="0">
                <a:solidFill>
                  <a:srgbClr val="FFC000"/>
                </a:solidFill>
                <a:latin typeface="Algerian" panose="04020705040A02060702" pitchFamily="82" charset="0"/>
              </a:rPr>
              <a:t>Ă</a:t>
            </a:r>
            <a:endParaRPr lang="en-US" sz="1800" dirty="0">
              <a:solidFill>
                <a:srgbClr val="FFC000"/>
              </a:solidFill>
              <a:latin typeface="Algerian" panose="04020705040A02060702" pitchFamily="82" charset="0"/>
            </a:endParaRPr>
          </a:p>
        </p:txBody>
      </p:sp>
      <p:pic>
        <p:nvPicPr>
          <p:cNvPr id="2050" name="Picture 2" descr="Liceul de Arte &quot;Bălașa Doamna&quot;">
            <a:extLst>
              <a:ext uri="{FF2B5EF4-FFF2-40B4-BE49-F238E27FC236}">
                <a16:creationId xmlns:a16="http://schemas.microsoft.com/office/drawing/2014/main" id="{81897C38-05CF-43D5-8E78-69D63F2EE4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56593" y="0"/>
            <a:ext cx="1188720" cy="118872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3A0CECD3-836C-4C58-820A-AEC636015E29}"/>
              </a:ext>
            </a:extLst>
          </p:cNvPr>
          <p:cNvPicPr>
            <a:picLocks noChangeAspect="1"/>
          </p:cNvPicPr>
          <p:nvPr/>
        </p:nvPicPr>
        <p:blipFill>
          <a:blip r:embed="rId3"/>
          <a:stretch>
            <a:fillRect/>
          </a:stretch>
        </p:blipFill>
        <p:spPr>
          <a:xfrm>
            <a:off x="10484165" y="111825"/>
            <a:ext cx="1551242" cy="324964"/>
          </a:xfrm>
          <a:prstGeom prst="rect">
            <a:avLst/>
          </a:prstGeom>
        </p:spPr>
      </p:pic>
    </p:spTree>
    <p:extLst>
      <p:ext uri="{BB962C8B-B14F-4D97-AF65-F5344CB8AC3E}">
        <p14:creationId xmlns:p14="http://schemas.microsoft.com/office/powerpoint/2010/main" val="31688526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BBD9FBF-BDEA-E2A9-5AC0-F365EF1CA195}"/>
              </a:ext>
            </a:extLst>
          </p:cNvPr>
          <p:cNvSpPr>
            <a:spLocks noGrp="1"/>
          </p:cNvSpPr>
          <p:nvPr>
            <p:ph type="title"/>
          </p:nvPr>
        </p:nvSpPr>
        <p:spPr>
          <a:xfrm>
            <a:off x="3574473" y="-180109"/>
            <a:ext cx="4447309" cy="858982"/>
          </a:xfrm>
        </p:spPr>
        <p:txBody>
          <a:bodyPr/>
          <a:lstStyle/>
          <a:p>
            <a:r>
              <a:rPr lang="ro-RO" sz="2400" dirty="0"/>
              <a:t>Convivium Galileianum</a:t>
            </a:r>
            <a:endParaRPr lang="en-US" sz="2400" dirty="0"/>
          </a:p>
        </p:txBody>
      </p:sp>
      <p:pic>
        <p:nvPicPr>
          <p:cNvPr id="9" name="Picture 8">
            <a:extLst>
              <a:ext uri="{FF2B5EF4-FFF2-40B4-BE49-F238E27FC236}">
                <a16:creationId xmlns:a16="http://schemas.microsoft.com/office/drawing/2014/main" id="{EF3B3A00-F84B-49B3-9D47-E30BE241D348}"/>
              </a:ext>
            </a:extLst>
          </p:cNvPr>
          <p:cNvPicPr>
            <a:picLocks noChangeAspect="1"/>
          </p:cNvPicPr>
          <p:nvPr/>
        </p:nvPicPr>
        <p:blipFill>
          <a:blip r:embed="rId2"/>
          <a:stretch>
            <a:fillRect/>
          </a:stretch>
        </p:blipFill>
        <p:spPr>
          <a:xfrm>
            <a:off x="10640757" y="0"/>
            <a:ext cx="1551242" cy="324964"/>
          </a:xfrm>
          <a:prstGeom prst="rect">
            <a:avLst/>
          </a:prstGeom>
        </p:spPr>
      </p:pic>
      <p:sp>
        <p:nvSpPr>
          <p:cNvPr id="4" name="TextBox 3">
            <a:extLst>
              <a:ext uri="{FF2B5EF4-FFF2-40B4-BE49-F238E27FC236}">
                <a16:creationId xmlns:a16="http://schemas.microsoft.com/office/drawing/2014/main" id="{AB5E1438-13F4-486F-9E56-AE1A2FF9FAC5}"/>
              </a:ext>
            </a:extLst>
          </p:cNvPr>
          <p:cNvSpPr txBox="1"/>
          <p:nvPr/>
        </p:nvSpPr>
        <p:spPr>
          <a:xfrm>
            <a:off x="1" y="678873"/>
            <a:ext cx="11942618" cy="3970318"/>
          </a:xfrm>
          <a:prstGeom prst="rect">
            <a:avLst/>
          </a:prstGeom>
          <a:noFill/>
        </p:spPr>
        <p:txBody>
          <a:bodyPr wrap="square" rtlCol="0">
            <a:spAutoFit/>
          </a:bodyPr>
          <a:lstStyle/>
          <a:p>
            <a:r>
              <a:rPr lang="en-US" dirty="0"/>
              <a:t>3. </a:t>
            </a:r>
            <a:r>
              <a:rPr lang="en-US" b="1" dirty="0" err="1"/>
              <a:t>Secţi</a:t>
            </a:r>
            <a:r>
              <a:rPr lang="ro-RO" b="1" dirty="0"/>
              <a:t>unea</a:t>
            </a:r>
            <a:r>
              <a:rPr lang="en-US" b="1" dirty="0"/>
              <a:t> </a:t>
            </a:r>
            <a:r>
              <a:rPr lang="en-US" b="1" dirty="0" err="1"/>
              <a:t>artistică</a:t>
            </a:r>
            <a:endParaRPr lang="en-US" b="1" dirty="0"/>
          </a:p>
          <a:p>
            <a:r>
              <a:rPr lang="en-US" dirty="0" err="1">
                <a:solidFill>
                  <a:schemeClr val="accent3">
                    <a:lumMod val="50000"/>
                  </a:schemeClr>
                </a:solidFill>
              </a:rPr>
              <a:t>Elevii</a:t>
            </a:r>
            <a:r>
              <a:rPr lang="en-US" dirty="0">
                <a:solidFill>
                  <a:schemeClr val="accent3">
                    <a:lumMod val="50000"/>
                  </a:schemeClr>
                </a:solidFill>
              </a:rPr>
              <a:t> pot </a:t>
            </a:r>
            <a:r>
              <a:rPr lang="en-US" dirty="0" err="1">
                <a:solidFill>
                  <a:schemeClr val="accent3">
                    <a:lumMod val="50000"/>
                  </a:schemeClr>
                </a:solidFill>
              </a:rPr>
              <a:t>participa</a:t>
            </a:r>
            <a:r>
              <a:rPr lang="en-US" dirty="0">
                <a:solidFill>
                  <a:schemeClr val="accent3">
                    <a:lumMod val="50000"/>
                  </a:schemeClr>
                </a:solidFill>
              </a:rPr>
              <a:t> individual </a:t>
            </a:r>
            <a:r>
              <a:rPr lang="en-US" dirty="0" err="1">
                <a:solidFill>
                  <a:schemeClr val="accent3">
                    <a:lumMod val="50000"/>
                  </a:schemeClr>
                </a:solidFill>
              </a:rPr>
              <a:t>sau</a:t>
            </a:r>
            <a:r>
              <a:rPr lang="en-US" dirty="0">
                <a:solidFill>
                  <a:schemeClr val="accent3">
                    <a:lumMod val="50000"/>
                  </a:schemeClr>
                </a:solidFill>
              </a:rPr>
              <a:t> </a:t>
            </a:r>
            <a:r>
              <a:rPr lang="en-US" dirty="0" err="1">
                <a:solidFill>
                  <a:schemeClr val="accent3">
                    <a:lumMod val="50000"/>
                  </a:schemeClr>
                </a:solidFill>
              </a:rPr>
              <a:t>în</a:t>
            </a:r>
            <a:r>
              <a:rPr lang="en-US" dirty="0">
                <a:solidFill>
                  <a:schemeClr val="accent3">
                    <a:lumMod val="50000"/>
                  </a:schemeClr>
                </a:solidFill>
              </a:rPr>
              <a:t> </a:t>
            </a:r>
            <a:r>
              <a:rPr lang="en-US" dirty="0" err="1">
                <a:solidFill>
                  <a:schemeClr val="accent3">
                    <a:lumMod val="50000"/>
                  </a:schemeClr>
                </a:solidFill>
              </a:rPr>
              <a:t>grupuri</a:t>
            </a:r>
            <a:r>
              <a:rPr lang="en-US" dirty="0">
                <a:solidFill>
                  <a:schemeClr val="accent3">
                    <a:lumMod val="50000"/>
                  </a:schemeClr>
                </a:solidFill>
              </a:rPr>
              <a:t> de maximum 3 </a:t>
            </a:r>
            <a:r>
              <a:rPr lang="en-US" dirty="0" err="1">
                <a:solidFill>
                  <a:schemeClr val="accent3">
                    <a:lumMod val="50000"/>
                  </a:schemeClr>
                </a:solidFill>
              </a:rPr>
              <a:t>elevi</a:t>
            </a:r>
            <a:r>
              <a:rPr lang="en-US" dirty="0">
                <a:solidFill>
                  <a:schemeClr val="accent3">
                    <a:lumMod val="50000"/>
                  </a:schemeClr>
                </a:solidFill>
              </a:rPr>
              <a:t>; </a:t>
            </a:r>
            <a:r>
              <a:rPr lang="en-US" dirty="0" err="1">
                <a:solidFill>
                  <a:schemeClr val="accent3">
                    <a:lumMod val="50000"/>
                  </a:schemeClr>
                </a:solidFill>
              </a:rPr>
              <a:t>participanții</a:t>
            </a:r>
            <a:r>
              <a:rPr lang="en-US" dirty="0">
                <a:solidFill>
                  <a:schemeClr val="accent3">
                    <a:lumMod val="50000"/>
                  </a:schemeClr>
                </a:solidFill>
              </a:rPr>
              <a:t> </a:t>
            </a:r>
            <a:r>
              <a:rPr lang="en-US" dirty="0" err="1">
                <a:solidFill>
                  <a:schemeClr val="accent3">
                    <a:lumMod val="50000"/>
                  </a:schemeClr>
                </a:solidFill>
              </a:rPr>
              <a:t>trebuie</a:t>
            </a:r>
            <a:r>
              <a:rPr lang="en-US" dirty="0">
                <a:solidFill>
                  <a:schemeClr val="accent3">
                    <a:lumMod val="50000"/>
                  </a:schemeClr>
                </a:solidFill>
              </a:rPr>
              <a:t> </a:t>
            </a:r>
            <a:r>
              <a:rPr lang="en-US" dirty="0" err="1">
                <a:solidFill>
                  <a:schemeClr val="accent3">
                    <a:lumMod val="50000"/>
                  </a:schemeClr>
                </a:solidFill>
              </a:rPr>
              <a:t>să</a:t>
            </a:r>
            <a:r>
              <a:rPr lang="en-US" dirty="0">
                <a:solidFill>
                  <a:schemeClr val="accent3">
                    <a:lumMod val="50000"/>
                  </a:schemeClr>
                </a:solidFill>
              </a:rPr>
              <a:t> </a:t>
            </a:r>
            <a:r>
              <a:rPr lang="en-US" dirty="0" err="1">
                <a:solidFill>
                  <a:schemeClr val="accent3">
                    <a:lumMod val="50000"/>
                  </a:schemeClr>
                </a:solidFill>
              </a:rPr>
              <a:t>creeze</a:t>
            </a:r>
            <a:r>
              <a:rPr lang="en-US" dirty="0">
                <a:solidFill>
                  <a:schemeClr val="accent3">
                    <a:lumMod val="50000"/>
                  </a:schemeClr>
                </a:solidFill>
              </a:rPr>
              <a:t> o </a:t>
            </a:r>
            <a:r>
              <a:rPr lang="en-US" dirty="0" err="1">
                <a:solidFill>
                  <a:schemeClr val="accent3">
                    <a:lumMod val="50000"/>
                  </a:schemeClr>
                </a:solidFill>
              </a:rPr>
              <a:t>lucrare</a:t>
            </a:r>
            <a:r>
              <a:rPr lang="en-US" dirty="0">
                <a:solidFill>
                  <a:schemeClr val="accent3">
                    <a:lumMod val="50000"/>
                  </a:schemeClr>
                </a:solidFill>
              </a:rPr>
              <a:t> </a:t>
            </a:r>
            <a:r>
              <a:rPr lang="en-US" dirty="0" err="1">
                <a:solidFill>
                  <a:schemeClr val="accent3">
                    <a:lumMod val="50000"/>
                  </a:schemeClr>
                </a:solidFill>
              </a:rPr>
              <a:t>artistică</a:t>
            </a:r>
            <a:r>
              <a:rPr lang="en-US" dirty="0">
                <a:solidFill>
                  <a:schemeClr val="accent3">
                    <a:lumMod val="50000"/>
                  </a:schemeClr>
                </a:solidFill>
              </a:rPr>
              <a:t> (</a:t>
            </a:r>
            <a:r>
              <a:rPr lang="en-US" dirty="0" err="1">
                <a:solidFill>
                  <a:schemeClr val="accent3">
                    <a:lumMod val="50000"/>
                  </a:schemeClr>
                </a:solidFill>
              </a:rPr>
              <a:t>foto</a:t>
            </a:r>
            <a:r>
              <a:rPr lang="en-US" dirty="0">
                <a:solidFill>
                  <a:schemeClr val="accent3">
                    <a:lumMod val="50000"/>
                  </a:schemeClr>
                </a:solidFill>
              </a:rPr>
              <a:t>, </a:t>
            </a:r>
            <a:r>
              <a:rPr lang="en-US" dirty="0" err="1">
                <a:solidFill>
                  <a:schemeClr val="accent3">
                    <a:lumMod val="50000"/>
                  </a:schemeClr>
                </a:solidFill>
              </a:rPr>
              <a:t>pictură</a:t>
            </a:r>
            <a:r>
              <a:rPr lang="en-US" dirty="0">
                <a:solidFill>
                  <a:schemeClr val="accent3">
                    <a:lumMod val="50000"/>
                  </a:schemeClr>
                </a:solidFill>
              </a:rPr>
              <a:t>, </a:t>
            </a:r>
            <a:r>
              <a:rPr lang="en-US" dirty="0" err="1">
                <a:solidFill>
                  <a:schemeClr val="accent3">
                    <a:lumMod val="50000"/>
                  </a:schemeClr>
                </a:solidFill>
              </a:rPr>
              <a:t>sculptură</a:t>
            </a:r>
            <a:r>
              <a:rPr lang="en-US" dirty="0">
                <a:solidFill>
                  <a:schemeClr val="accent3">
                    <a:lumMod val="50000"/>
                  </a:schemeClr>
                </a:solidFill>
              </a:rPr>
              <a:t>, model 3D, </a:t>
            </a:r>
            <a:r>
              <a:rPr lang="en-US" dirty="0" err="1">
                <a:solidFill>
                  <a:schemeClr val="accent3">
                    <a:lumMod val="50000"/>
                  </a:schemeClr>
                </a:solidFill>
              </a:rPr>
              <a:t>fabricație</a:t>
            </a:r>
            <a:r>
              <a:rPr lang="en-US" dirty="0">
                <a:solidFill>
                  <a:schemeClr val="accent3">
                    <a:lumMod val="50000"/>
                  </a:schemeClr>
                </a:solidFill>
              </a:rPr>
              <a:t> de </a:t>
            </a:r>
            <a:r>
              <a:rPr lang="en-US" dirty="0" err="1">
                <a:solidFill>
                  <a:schemeClr val="accent3">
                    <a:lumMod val="50000"/>
                  </a:schemeClr>
                </a:solidFill>
              </a:rPr>
              <a:t>imprimare</a:t>
            </a:r>
            <a:r>
              <a:rPr lang="en-US" dirty="0">
                <a:solidFill>
                  <a:schemeClr val="accent3">
                    <a:lumMod val="50000"/>
                  </a:schemeClr>
                </a:solidFill>
              </a:rPr>
              <a:t> 3D, </a:t>
            </a:r>
            <a:r>
              <a:rPr lang="en-US" dirty="0" err="1">
                <a:solidFill>
                  <a:schemeClr val="accent3">
                    <a:lumMod val="50000"/>
                  </a:schemeClr>
                </a:solidFill>
              </a:rPr>
              <a:t>colaj</a:t>
            </a:r>
            <a:r>
              <a:rPr lang="en-US" dirty="0">
                <a:solidFill>
                  <a:schemeClr val="accent3">
                    <a:lumMod val="50000"/>
                  </a:schemeClr>
                </a:solidFill>
              </a:rPr>
              <a:t>,</a:t>
            </a:r>
          </a:p>
          <a:p>
            <a:r>
              <a:rPr lang="en-US" dirty="0" err="1">
                <a:solidFill>
                  <a:schemeClr val="accent3">
                    <a:lumMod val="50000"/>
                  </a:schemeClr>
                </a:solidFill>
              </a:rPr>
              <a:t>instalare</a:t>
            </a:r>
            <a:r>
              <a:rPr lang="en-US" dirty="0">
                <a:solidFill>
                  <a:schemeClr val="accent3">
                    <a:lumMod val="50000"/>
                  </a:schemeClr>
                </a:solidFill>
              </a:rPr>
              <a:t>, pixel art etc.) pe </a:t>
            </a:r>
            <a:r>
              <a:rPr lang="en-US" dirty="0" err="1">
                <a:solidFill>
                  <a:schemeClr val="accent3">
                    <a:lumMod val="50000"/>
                  </a:schemeClr>
                </a:solidFill>
              </a:rPr>
              <a:t>tema</a:t>
            </a:r>
            <a:r>
              <a:rPr lang="en-US" dirty="0">
                <a:solidFill>
                  <a:schemeClr val="accent3">
                    <a:lumMod val="50000"/>
                  </a:schemeClr>
                </a:solidFill>
              </a:rPr>
              <a:t> </a:t>
            </a:r>
            <a:r>
              <a:rPr lang="en-US" dirty="0" err="1">
                <a:solidFill>
                  <a:schemeClr val="accent3">
                    <a:lumMod val="50000"/>
                  </a:schemeClr>
                </a:solidFill>
              </a:rPr>
              <a:t>propusă</a:t>
            </a:r>
            <a:r>
              <a:rPr lang="en-US" dirty="0">
                <a:solidFill>
                  <a:schemeClr val="accent3">
                    <a:lumMod val="50000"/>
                  </a:schemeClr>
                </a:solidFill>
              </a:rPr>
              <a:t> </a:t>
            </a:r>
            <a:r>
              <a:rPr lang="en-US" dirty="0" err="1">
                <a:solidFill>
                  <a:schemeClr val="accent3">
                    <a:lumMod val="50000"/>
                  </a:schemeClr>
                </a:solidFill>
              </a:rPr>
              <a:t>și</a:t>
            </a:r>
            <a:r>
              <a:rPr lang="en-US" dirty="0">
                <a:solidFill>
                  <a:schemeClr val="accent3">
                    <a:lumMod val="50000"/>
                  </a:schemeClr>
                </a:solidFill>
              </a:rPr>
              <a:t> </a:t>
            </a:r>
            <a:r>
              <a:rPr lang="en-US" dirty="0" err="1">
                <a:solidFill>
                  <a:schemeClr val="accent3">
                    <a:lumMod val="50000"/>
                  </a:schemeClr>
                </a:solidFill>
              </a:rPr>
              <a:t>trebuie</a:t>
            </a:r>
            <a:r>
              <a:rPr lang="en-US" dirty="0">
                <a:solidFill>
                  <a:schemeClr val="accent3">
                    <a:lumMod val="50000"/>
                  </a:schemeClr>
                </a:solidFill>
              </a:rPr>
              <a:t> </a:t>
            </a:r>
            <a:r>
              <a:rPr lang="en-US" dirty="0" err="1">
                <a:solidFill>
                  <a:schemeClr val="accent3">
                    <a:lumMod val="50000"/>
                  </a:schemeClr>
                </a:solidFill>
              </a:rPr>
              <a:t>să</a:t>
            </a:r>
            <a:r>
              <a:rPr lang="en-US" dirty="0">
                <a:solidFill>
                  <a:schemeClr val="accent3">
                    <a:lumMod val="50000"/>
                  </a:schemeClr>
                </a:solidFill>
              </a:rPr>
              <a:t> o </a:t>
            </a:r>
            <a:r>
              <a:rPr lang="en-US" dirty="0" err="1">
                <a:solidFill>
                  <a:schemeClr val="accent3">
                    <a:lumMod val="50000"/>
                  </a:schemeClr>
                </a:solidFill>
              </a:rPr>
              <a:t>descrie</a:t>
            </a:r>
            <a:r>
              <a:rPr lang="en-US" dirty="0">
                <a:solidFill>
                  <a:schemeClr val="accent3">
                    <a:lumMod val="50000"/>
                  </a:schemeClr>
                </a:solidFill>
              </a:rPr>
              <a:t> </a:t>
            </a:r>
            <a:r>
              <a:rPr lang="en-US" dirty="0" err="1">
                <a:solidFill>
                  <a:schemeClr val="accent3">
                    <a:lumMod val="50000"/>
                  </a:schemeClr>
                </a:solidFill>
              </a:rPr>
              <a:t>în</a:t>
            </a:r>
            <a:r>
              <a:rPr lang="en-US" dirty="0">
                <a:solidFill>
                  <a:schemeClr val="accent3">
                    <a:lumMod val="50000"/>
                  </a:schemeClr>
                </a:solidFill>
              </a:rPr>
              <a:t> </a:t>
            </a:r>
            <a:r>
              <a:rPr lang="en-US" dirty="0" err="1">
                <a:solidFill>
                  <a:schemeClr val="accent3">
                    <a:lumMod val="50000"/>
                  </a:schemeClr>
                </a:solidFill>
              </a:rPr>
              <a:t>formularul</a:t>
            </a:r>
            <a:r>
              <a:rPr lang="en-US" dirty="0">
                <a:solidFill>
                  <a:schemeClr val="accent3">
                    <a:lumMod val="50000"/>
                  </a:schemeClr>
                </a:solidFill>
              </a:rPr>
              <a:t> de </a:t>
            </a:r>
            <a:r>
              <a:rPr lang="en-US" dirty="0" err="1">
                <a:solidFill>
                  <a:schemeClr val="accent3">
                    <a:lumMod val="50000"/>
                  </a:schemeClr>
                </a:solidFill>
              </a:rPr>
              <a:t>proiect</a:t>
            </a:r>
            <a:r>
              <a:rPr lang="en-US" dirty="0">
                <a:solidFill>
                  <a:schemeClr val="accent3">
                    <a:lumMod val="50000"/>
                  </a:schemeClr>
                </a:solidFill>
              </a:rPr>
              <a:t> </a:t>
            </a:r>
            <a:endParaRPr lang="ro-RO" dirty="0">
              <a:solidFill>
                <a:schemeClr val="accent3">
                  <a:lumMod val="50000"/>
                </a:schemeClr>
              </a:solidFill>
            </a:endParaRPr>
          </a:p>
          <a:p>
            <a:endParaRPr lang="ro-RO" dirty="0"/>
          </a:p>
          <a:p>
            <a:r>
              <a:rPr lang="ro-RO" b="1" dirty="0"/>
              <a:t>PREMII:</a:t>
            </a:r>
          </a:p>
          <a:p>
            <a:r>
              <a:rPr lang="en-US" dirty="0"/>
              <a:t>1st prize: € 500,00 2nd prize: € 250,00 3rd prize: € 150,00</a:t>
            </a:r>
            <a:endParaRPr lang="ro-RO" dirty="0"/>
          </a:p>
          <a:p>
            <a:endParaRPr lang="ro-RO" dirty="0"/>
          </a:p>
          <a:p>
            <a:r>
              <a:rPr lang="ro-RO" dirty="0">
                <a:solidFill>
                  <a:schemeClr val="accent3">
                    <a:lumMod val="50000"/>
                  </a:schemeClr>
                </a:solidFill>
              </a:rPr>
              <a:t>Pentru primii trei clasificați la fiecare secție, împreună cu profesorul însoțitor, cheltuielile de masă și cazare în zilele de premiere vor fi suportate de Liceo Scientifico Galileo Galilei, în timp ce taxele de transport vor fi suportate de școlile participante.</a:t>
            </a:r>
          </a:p>
          <a:p>
            <a:endParaRPr lang="ro-RO" dirty="0">
              <a:solidFill>
                <a:schemeClr val="accent3">
                  <a:lumMod val="50000"/>
                </a:schemeClr>
              </a:solidFill>
            </a:endParaRPr>
          </a:p>
          <a:p>
            <a:endParaRPr lang="ro-RO" dirty="0"/>
          </a:p>
          <a:p>
            <a:endParaRPr lang="en-US" dirty="0"/>
          </a:p>
        </p:txBody>
      </p:sp>
    </p:spTree>
    <p:extLst>
      <p:ext uri="{BB962C8B-B14F-4D97-AF65-F5344CB8AC3E}">
        <p14:creationId xmlns:p14="http://schemas.microsoft.com/office/powerpoint/2010/main" val="2367246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C230041-A5F9-46E3-A0C8-C3A831275A0C}"/>
              </a:ext>
            </a:extLst>
          </p:cNvPr>
          <p:cNvPicPr>
            <a:picLocks noChangeAspect="1"/>
          </p:cNvPicPr>
          <p:nvPr/>
        </p:nvPicPr>
        <p:blipFill>
          <a:blip r:embed="rId2"/>
          <a:stretch>
            <a:fillRect/>
          </a:stretch>
        </p:blipFill>
        <p:spPr>
          <a:xfrm>
            <a:off x="10640758" y="49352"/>
            <a:ext cx="1551242" cy="324964"/>
          </a:xfrm>
          <a:prstGeom prst="rect">
            <a:avLst/>
          </a:prstGeom>
        </p:spPr>
      </p:pic>
      <p:sp>
        <p:nvSpPr>
          <p:cNvPr id="7" name="TextBox 6">
            <a:extLst>
              <a:ext uri="{FF2B5EF4-FFF2-40B4-BE49-F238E27FC236}">
                <a16:creationId xmlns:a16="http://schemas.microsoft.com/office/drawing/2014/main" id="{F60781E0-7FC9-4CA8-A9FA-1EABE0445125}"/>
              </a:ext>
            </a:extLst>
          </p:cNvPr>
          <p:cNvSpPr txBox="1"/>
          <p:nvPr/>
        </p:nvSpPr>
        <p:spPr>
          <a:xfrm>
            <a:off x="533399" y="557784"/>
            <a:ext cx="5419725" cy="1045988"/>
          </a:xfrm>
          <a:prstGeom prst="rect">
            <a:avLst/>
          </a:prstGeom>
          <a:noFill/>
        </p:spPr>
        <p:txBody>
          <a:bodyPr wrap="square" rtlCol="0">
            <a:spAutoFit/>
          </a:bodyPr>
          <a:lstStyle/>
          <a:p>
            <a:endParaRPr lang="en-US" dirty="0"/>
          </a:p>
        </p:txBody>
      </p:sp>
      <p:sp>
        <p:nvSpPr>
          <p:cNvPr id="9" name="TextBox 8">
            <a:extLst>
              <a:ext uri="{FF2B5EF4-FFF2-40B4-BE49-F238E27FC236}">
                <a16:creationId xmlns:a16="http://schemas.microsoft.com/office/drawing/2014/main" id="{58EEB776-8B03-4A1F-89A1-E906BDD6CAF2}"/>
              </a:ext>
            </a:extLst>
          </p:cNvPr>
          <p:cNvSpPr txBox="1"/>
          <p:nvPr/>
        </p:nvSpPr>
        <p:spPr>
          <a:xfrm>
            <a:off x="423670" y="353026"/>
            <a:ext cx="5672328" cy="523220"/>
          </a:xfrm>
          <a:prstGeom prst="rect">
            <a:avLst/>
          </a:prstGeom>
          <a:noFill/>
        </p:spPr>
        <p:txBody>
          <a:bodyPr wrap="square" rtlCol="0">
            <a:spAutoFit/>
          </a:bodyPr>
          <a:lstStyle/>
          <a:p>
            <a:pPr eaLnBrk="1" hangingPunct="1">
              <a:buFont typeface="Arial" panose="020B0604020202020204" pitchFamily="34" charset="0"/>
              <a:buNone/>
            </a:pPr>
            <a:endParaRPr lang="ro-RO" altLang="en-US" sz="1400" b="1" dirty="0">
              <a:solidFill>
                <a:srgbClr val="FFC000"/>
              </a:solidFill>
            </a:endParaRPr>
          </a:p>
          <a:p>
            <a:pPr eaLnBrk="1" hangingPunct="1">
              <a:buFont typeface="Arial" panose="020B0604020202020204" pitchFamily="34" charset="0"/>
              <a:buNone/>
            </a:pPr>
            <a:endParaRPr lang="ro-RO" altLang="en-US" sz="1400" b="1" dirty="0">
              <a:solidFill>
                <a:srgbClr val="FFC000"/>
              </a:solidFill>
            </a:endParaRPr>
          </a:p>
        </p:txBody>
      </p:sp>
      <p:sp>
        <p:nvSpPr>
          <p:cNvPr id="4" name="TextBox 3">
            <a:extLst>
              <a:ext uri="{FF2B5EF4-FFF2-40B4-BE49-F238E27FC236}">
                <a16:creationId xmlns:a16="http://schemas.microsoft.com/office/drawing/2014/main" id="{39A045AC-4463-437B-A019-713322D8665F}"/>
              </a:ext>
            </a:extLst>
          </p:cNvPr>
          <p:cNvSpPr txBox="1"/>
          <p:nvPr/>
        </p:nvSpPr>
        <p:spPr>
          <a:xfrm>
            <a:off x="6096000" y="402337"/>
            <a:ext cx="5672328" cy="369332"/>
          </a:xfrm>
          <a:prstGeom prst="rect">
            <a:avLst/>
          </a:prstGeom>
          <a:noFill/>
        </p:spPr>
        <p:txBody>
          <a:bodyPr wrap="square" rtlCol="0">
            <a:spAutoFit/>
          </a:bodyPr>
          <a:lstStyle/>
          <a:p>
            <a:pPr algn="just" eaLnBrk="1" fontAlgn="auto" hangingPunct="1">
              <a:spcAft>
                <a:spcPts val="0"/>
              </a:spcAft>
              <a:buFont typeface="Arial" panose="020B0604020202020204" pitchFamily="34" charset="0"/>
              <a:buNone/>
              <a:defRPr/>
            </a:pPr>
            <a:r>
              <a:rPr lang="ro-RO" sz="1800" b="1" dirty="0"/>
              <a:t>  </a:t>
            </a:r>
            <a:endParaRPr lang="ro-RO" dirty="0"/>
          </a:p>
        </p:txBody>
      </p:sp>
      <p:pic>
        <p:nvPicPr>
          <p:cNvPr id="10" name="Picture 2" descr="Liceul de Arte &quot;Bălașa Doamna&quot;">
            <a:extLst>
              <a:ext uri="{FF2B5EF4-FFF2-40B4-BE49-F238E27FC236}">
                <a16:creationId xmlns:a16="http://schemas.microsoft.com/office/drawing/2014/main" id="{D28298E9-5552-4B3C-A61E-CEDA722E10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0" y="0"/>
            <a:ext cx="423668" cy="42366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360ADCE-8FFD-43FC-A503-A2D044E8A954}"/>
              </a:ext>
            </a:extLst>
          </p:cNvPr>
          <p:cNvSpPr txBox="1"/>
          <p:nvPr/>
        </p:nvSpPr>
        <p:spPr>
          <a:xfrm>
            <a:off x="533399" y="638175"/>
            <a:ext cx="5229226" cy="7017306"/>
          </a:xfrm>
          <a:prstGeom prst="rect">
            <a:avLst/>
          </a:prstGeom>
          <a:noFill/>
        </p:spPr>
        <p:txBody>
          <a:bodyPr wrap="square" rtlCol="0">
            <a:spAutoFit/>
          </a:bodyPr>
          <a:lstStyle/>
          <a:p>
            <a:r>
              <a:rPr lang="ro-RO" b="1" dirty="0">
                <a:solidFill>
                  <a:srgbClr val="FFC000"/>
                </a:solidFill>
              </a:rPr>
              <a:t>                  Diferențe si asemănări</a:t>
            </a:r>
          </a:p>
          <a:p>
            <a:r>
              <a:rPr lang="ro-RO" b="1" dirty="0">
                <a:solidFill>
                  <a:srgbClr val="FFC000"/>
                </a:solidFill>
              </a:rPr>
              <a:t>                   Observații personale</a:t>
            </a:r>
          </a:p>
          <a:p>
            <a:endParaRPr lang="ro-RO" b="1" dirty="0">
              <a:solidFill>
                <a:srgbClr val="FFC000"/>
              </a:solidFill>
            </a:endParaRPr>
          </a:p>
          <a:p>
            <a:pPr marL="285750" indent="-285750">
              <a:buFont typeface="Arial" panose="020B0604020202020204" pitchFamily="34" charset="0"/>
              <a:buChar char="•"/>
            </a:pPr>
            <a:r>
              <a:rPr lang="ro-RO" dirty="0">
                <a:solidFill>
                  <a:srgbClr val="FFC000"/>
                </a:solidFill>
              </a:rPr>
              <a:t>Clasele au un numar mult mai mic de elevi, exista si clase de aprox.12 elevi</a:t>
            </a:r>
          </a:p>
          <a:p>
            <a:pPr marL="285750" indent="-285750">
              <a:buFont typeface="Arial" panose="020B0604020202020204" pitchFamily="34" charset="0"/>
              <a:buChar char="•"/>
            </a:pPr>
            <a:r>
              <a:rPr lang="ro-RO" dirty="0">
                <a:solidFill>
                  <a:srgbClr val="FFC000"/>
                </a:solidFill>
              </a:rPr>
              <a:t>La trecerea de la middle school la high school își aleg ce subiect să studieze aprofundat. Până atunci, adică până la12, 13 ani, toți sunt egali, rămâne în sarcina părintelui să investească în copil daca acesta are, sa spunem, un talent anume.</a:t>
            </a:r>
          </a:p>
          <a:p>
            <a:pPr marL="285750" indent="-285750">
              <a:buFont typeface="Arial" panose="020B0604020202020204" pitchFamily="34" charset="0"/>
              <a:buChar char="•"/>
            </a:pPr>
            <a:r>
              <a:rPr lang="ro-RO" dirty="0">
                <a:solidFill>
                  <a:srgbClr val="FFC000"/>
                </a:solidFill>
              </a:rPr>
              <a:t>Nu există școli vocaționale în înțelesul celor de la noi.</a:t>
            </a:r>
          </a:p>
          <a:p>
            <a:pPr marL="285750" indent="-285750">
              <a:buFont typeface="Arial" panose="020B0604020202020204" pitchFamily="34" charset="0"/>
              <a:buChar char="•"/>
            </a:pPr>
            <a:r>
              <a:rPr lang="ro-RO" dirty="0">
                <a:solidFill>
                  <a:srgbClr val="FFC000"/>
                </a:solidFill>
              </a:rPr>
              <a:t>Pt a face parte din clasele Cambridge elevii trebuie să plătească extra pt anumite materii in plus, de ex fizica, biologie, la care, de altfel, vor da și examen în engleza.</a:t>
            </a:r>
          </a:p>
          <a:p>
            <a:pPr marL="285750" indent="-285750">
              <a:buFont typeface="Arial" panose="020B0604020202020204" pitchFamily="34" charset="0"/>
              <a:buChar char="•"/>
            </a:pPr>
            <a:r>
              <a:rPr lang="ro-RO" dirty="0">
                <a:solidFill>
                  <a:srgbClr val="FFC000"/>
                </a:solidFill>
              </a:rPr>
              <a:t>Au învățământ obligatoriu 13ani, plătesc pt.manuale dar și acolo anumite familii pot primi o subvenție în funcție de salarii.</a:t>
            </a:r>
          </a:p>
          <a:p>
            <a:endParaRPr lang="ro-RO" dirty="0">
              <a:solidFill>
                <a:srgbClr val="FFC000"/>
              </a:solidFill>
            </a:endParaRPr>
          </a:p>
          <a:p>
            <a:endParaRPr lang="ro-RO" b="1" dirty="0">
              <a:solidFill>
                <a:srgbClr val="FFC000"/>
              </a:solidFill>
            </a:endParaRPr>
          </a:p>
          <a:p>
            <a:endParaRPr lang="ro-RO" b="1" dirty="0">
              <a:solidFill>
                <a:srgbClr val="FFC000"/>
              </a:solidFill>
            </a:endParaRPr>
          </a:p>
          <a:p>
            <a:endParaRPr lang="ro-RO" b="1" dirty="0">
              <a:solidFill>
                <a:srgbClr val="FFC000"/>
              </a:solidFill>
            </a:endParaRPr>
          </a:p>
          <a:p>
            <a:endParaRPr lang="en-US" b="1" dirty="0">
              <a:solidFill>
                <a:srgbClr val="FFC000"/>
              </a:solidFill>
            </a:endParaRPr>
          </a:p>
        </p:txBody>
      </p:sp>
      <p:sp>
        <p:nvSpPr>
          <p:cNvPr id="6" name="TextBox 5">
            <a:extLst>
              <a:ext uri="{FF2B5EF4-FFF2-40B4-BE49-F238E27FC236}">
                <a16:creationId xmlns:a16="http://schemas.microsoft.com/office/drawing/2014/main" id="{B9C437D4-3ECA-4636-B16E-F247762CF4F1}"/>
              </a:ext>
            </a:extLst>
          </p:cNvPr>
          <p:cNvSpPr txBox="1"/>
          <p:nvPr/>
        </p:nvSpPr>
        <p:spPr>
          <a:xfrm>
            <a:off x="6205727" y="557784"/>
            <a:ext cx="5562600" cy="5909310"/>
          </a:xfrm>
          <a:prstGeom prst="rect">
            <a:avLst/>
          </a:prstGeom>
          <a:noFill/>
        </p:spPr>
        <p:txBody>
          <a:bodyPr wrap="square" rtlCol="0">
            <a:spAutoFit/>
          </a:bodyPr>
          <a:lstStyle/>
          <a:p>
            <a:pPr marL="285750" indent="-285750">
              <a:buFont typeface="Arial" panose="020B0604020202020204" pitchFamily="34" charset="0"/>
              <a:buChar char="•"/>
            </a:pPr>
            <a:r>
              <a:rPr lang="en-US" dirty="0" err="1">
                <a:solidFill>
                  <a:srgbClr val="FFC000"/>
                </a:solidFill>
              </a:rPr>
              <a:t>Copiii</a:t>
            </a:r>
            <a:r>
              <a:rPr lang="en-US" dirty="0">
                <a:solidFill>
                  <a:srgbClr val="FFC000"/>
                </a:solidFill>
              </a:rPr>
              <a:t> se </a:t>
            </a:r>
            <a:r>
              <a:rPr lang="en-US" dirty="0" err="1">
                <a:solidFill>
                  <a:srgbClr val="FFC000"/>
                </a:solidFill>
              </a:rPr>
              <a:t>ridică</a:t>
            </a:r>
            <a:r>
              <a:rPr lang="en-US" dirty="0">
                <a:solidFill>
                  <a:srgbClr val="FFC000"/>
                </a:solidFill>
              </a:rPr>
              <a:t> </a:t>
            </a:r>
            <a:r>
              <a:rPr lang="en-US" dirty="0" err="1">
                <a:solidFill>
                  <a:srgbClr val="FFC000"/>
                </a:solidFill>
              </a:rPr>
              <a:t>în</a:t>
            </a:r>
            <a:r>
              <a:rPr lang="en-US" dirty="0">
                <a:solidFill>
                  <a:srgbClr val="FFC000"/>
                </a:solidFill>
              </a:rPr>
              <a:t> </a:t>
            </a:r>
            <a:r>
              <a:rPr lang="en-US" dirty="0" err="1">
                <a:solidFill>
                  <a:srgbClr val="FFC000"/>
                </a:solidFill>
              </a:rPr>
              <a:t>picioare</a:t>
            </a:r>
            <a:r>
              <a:rPr lang="en-US" dirty="0">
                <a:solidFill>
                  <a:srgbClr val="FFC000"/>
                </a:solidFill>
              </a:rPr>
              <a:t> </a:t>
            </a:r>
            <a:r>
              <a:rPr lang="en-US" dirty="0" err="1">
                <a:solidFill>
                  <a:srgbClr val="FFC000"/>
                </a:solidFill>
              </a:rPr>
              <a:t>când</a:t>
            </a:r>
            <a:r>
              <a:rPr lang="en-US" dirty="0">
                <a:solidFill>
                  <a:srgbClr val="FFC000"/>
                </a:solidFill>
              </a:rPr>
              <a:t> </a:t>
            </a:r>
            <a:r>
              <a:rPr lang="en-US" dirty="0" err="1">
                <a:solidFill>
                  <a:srgbClr val="FFC000"/>
                </a:solidFill>
              </a:rPr>
              <a:t>intră</a:t>
            </a:r>
            <a:r>
              <a:rPr lang="en-US" dirty="0">
                <a:solidFill>
                  <a:srgbClr val="FFC000"/>
                </a:solidFill>
              </a:rPr>
              <a:t> </a:t>
            </a:r>
            <a:r>
              <a:rPr lang="en-US" dirty="0" err="1">
                <a:solidFill>
                  <a:srgbClr val="FFC000"/>
                </a:solidFill>
              </a:rPr>
              <a:t>și</a:t>
            </a:r>
            <a:r>
              <a:rPr lang="en-US" dirty="0">
                <a:solidFill>
                  <a:srgbClr val="FFC000"/>
                </a:solidFill>
              </a:rPr>
              <a:t> </a:t>
            </a:r>
            <a:r>
              <a:rPr lang="en-US" dirty="0" err="1">
                <a:solidFill>
                  <a:srgbClr val="FFC000"/>
                </a:solidFill>
              </a:rPr>
              <a:t>iese</a:t>
            </a:r>
            <a:r>
              <a:rPr lang="en-US" dirty="0">
                <a:solidFill>
                  <a:srgbClr val="FFC000"/>
                </a:solidFill>
              </a:rPr>
              <a:t> un</a:t>
            </a:r>
            <a:r>
              <a:rPr lang="ro-RO" dirty="0">
                <a:solidFill>
                  <a:srgbClr val="FFC000"/>
                </a:solidFill>
              </a:rPr>
              <a:t> </a:t>
            </a:r>
            <a:r>
              <a:rPr lang="en-US" dirty="0" err="1">
                <a:solidFill>
                  <a:srgbClr val="FFC000"/>
                </a:solidFill>
              </a:rPr>
              <a:t>profesor</a:t>
            </a:r>
            <a:endParaRPr lang="ro-RO" dirty="0">
              <a:solidFill>
                <a:srgbClr val="FFC000"/>
              </a:solidFill>
            </a:endParaRPr>
          </a:p>
          <a:p>
            <a:pPr marL="285750" indent="-285750">
              <a:buFont typeface="Arial" panose="020B0604020202020204" pitchFamily="34" charset="0"/>
              <a:buChar char="•"/>
            </a:pPr>
            <a:r>
              <a:rPr lang="en-US" dirty="0" err="1">
                <a:solidFill>
                  <a:srgbClr val="FFC000"/>
                </a:solidFill>
              </a:rPr>
              <a:t>Nimeni</a:t>
            </a:r>
            <a:r>
              <a:rPr lang="en-US" dirty="0">
                <a:solidFill>
                  <a:srgbClr val="FFC000"/>
                </a:solidFill>
              </a:rPr>
              <a:t> nu </a:t>
            </a:r>
            <a:r>
              <a:rPr lang="en-US" dirty="0" err="1">
                <a:solidFill>
                  <a:srgbClr val="FFC000"/>
                </a:solidFill>
              </a:rPr>
              <a:t>folosește</a:t>
            </a:r>
            <a:r>
              <a:rPr lang="en-US" dirty="0">
                <a:solidFill>
                  <a:srgbClr val="FFC000"/>
                </a:solidFill>
              </a:rPr>
              <a:t> </a:t>
            </a:r>
            <a:r>
              <a:rPr lang="en-US" dirty="0" err="1">
                <a:solidFill>
                  <a:srgbClr val="FFC000"/>
                </a:solidFill>
              </a:rPr>
              <a:t>telef</a:t>
            </a:r>
            <a:r>
              <a:rPr lang="ro-RO" dirty="0">
                <a:solidFill>
                  <a:srgbClr val="FFC000"/>
                </a:solidFill>
              </a:rPr>
              <a:t>onul</a:t>
            </a:r>
            <a:r>
              <a:rPr lang="en-US" dirty="0">
                <a:solidFill>
                  <a:srgbClr val="FFC000"/>
                </a:solidFill>
              </a:rPr>
              <a:t> </a:t>
            </a:r>
            <a:r>
              <a:rPr lang="ro-RO" dirty="0">
                <a:solidFill>
                  <a:srgbClr val="FFC000"/>
                </a:solidFill>
              </a:rPr>
              <a:t>î</a:t>
            </a:r>
            <a:r>
              <a:rPr lang="en-US" dirty="0">
                <a:solidFill>
                  <a:srgbClr val="FFC000"/>
                </a:solidFill>
              </a:rPr>
              <a:t>n </a:t>
            </a:r>
            <a:r>
              <a:rPr lang="en-US" dirty="0" err="1">
                <a:solidFill>
                  <a:srgbClr val="FFC000"/>
                </a:solidFill>
              </a:rPr>
              <a:t>timpul</a:t>
            </a:r>
            <a:r>
              <a:rPr lang="ro-RO" dirty="0">
                <a:solidFill>
                  <a:srgbClr val="FFC000"/>
                </a:solidFill>
              </a:rPr>
              <a:t> </a:t>
            </a:r>
            <a:r>
              <a:rPr lang="en-US" dirty="0" err="1">
                <a:solidFill>
                  <a:srgbClr val="FFC000"/>
                </a:solidFill>
              </a:rPr>
              <a:t>orelor</a:t>
            </a:r>
            <a:r>
              <a:rPr lang="ro-RO" dirty="0">
                <a:solidFill>
                  <a:srgbClr val="FFC000"/>
                </a:solidFill>
              </a:rPr>
              <a:t>.</a:t>
            </a:r>
          </a:p>
          <a:p>
            <a:pPr marL="285750" indent="-285750">
              <a:buFont typeface="Arial" panose="020B0604020202020204" pitchFamily="34" charset="0"/>
              <a:buChar char="•"/>
            </a:pPr>
            <a:r>
              <a:rPr lang="ro-RO" dirty="0">
                <a:solidFill>
                  <a:srgbClr val="FFC000"/>
                </a:solidFill>
              </a:rPr>
              <a:t>Elevii din anul 5 (18,19 ani) trebuie sa dea un examen în scris la Italiana, Fizica, Matematica, apoi un test oral</a:t>
            </a:r>
          </a:p>
          <a:p>
            <a:pPr marL="285750" indent="-285750">
              <a:buFont typeface="Arial" panose="020B0604020202020204" pitchFamily="34" charset="0"/>
              <a:buChar char="•"/>
            </a:pPr>
            <a:r>
              <a:rPr lang="ro-RO" dirty="0">
                <a:solidFill>
                  <a:srgbClr val="FFC000"/>
                </a:solidFill>
              </a:rPr>
              <a:t>Profesorul expert( care va preda la clasele Cambridge) trebuie sa fie native speaker sau sa aibă un examen C1, CELTA etc; în plus, trebuie sa predea si o alta disciplină ,tot in limba engleza: biologie, istorie </a:t>
            </a:r>
          </a:p>
          <a:p>
            <a:pPr marL="285750" indent="-285750">
              <a:buFont typeface="Arial" panose="020B0604020202020204" pitchFamily="34" charset="0"/>
              <a:buChar char="•"/>
            </a:pPr>
            <a:r>
              <a:rPr lang="en-US" dirty="0">
                <a:solidFill>
                  <a:srgbClr val="FFC000"/>
                </a:solidFill>
              </a:rPr>
              <a:t>Au </a:t>
            </a:r>
            <a:r>
              <a:rPr lang="en-US" dirty="0" err="1">
                <a:solidFill>
                  <a:srgbClr val="FFC000"/>
                </a:solidFill>
              </a:rPr>
              <a:t>olimpiade</a:t>
            </a:r>
            <a:r>
              <a:rPr lang="en-US" dirty="0">
                <a:solidFill>
                  <a:srgbClr val="FFC000"/>
                </a:solidFill>
              </a:rPr>
              <a:t> </a:t>
            </a:r>
            <a:r>
              <a:rPr lang="en-US" dirty="0" err="1">
                <a:solidFill>
                  <a:srgbClr val="FFC000"/>
                </a:solidFill>
              </a:rPr>
              <a:t>na</a:t>
            </a:r>
            <a:r>
              <a:rPr lang="ro-RO" dirty="0">
                <a:solidFill>
                  <a:srgbClr val="FFC000"/>
                </a:solidFill>
              </a:rPr>
              <a:t>ț</a:t>
            </a:r>
            <a:r>
              <a:rPr lang="en-US" dirty="0" err="1">
                <a:solidFill>
                  <a:srgbClr val="FFC000"/>
                </a:solidFill>
              </a:rPr>
              <a:t>ionale</a:t>
            </a:r>
            <a:r>
              <a:rPr lang="en-US" dirty="0">
                <a:solidFill>
                  <a:srgbClr val="FFC000"/>
                </a:solidFill>
              </a:rPr>
              <a:t> ca </a:t>
            </a:r>
            <a:r>
              <a:rPr lang="en-US" dirty="0" err="1">
                <a:solidFill>
                  <a:srgbClr val="FFC000"/>
                </a:solidFill>
              </a:rPr>
              <a:t>noi</a:t>
            </a:r>
            <a:r>
              <a:rPr lang="en-US" dirty="0">
                <a:solidFill>
                  <a:srgbClr val="FFC000"/>
                </a:solidFill>
              </a:rPr>
              <a:t> </a:t>
            </a:r>
            <a:r>
              <a:rPr lang="ro-RO" dirty="0">
                <a:solidFill>
                  <a:srgbClr val="FFC000"/>
                </a:solidFill>
              </a:rPr>
              <a:t>ș</a:t>
            </a:r>
            <a:r>
              <a:rPr lang="en-US" dirty="0" err="1">
                <a:solidFill>
                  <a:srgbClr val="FFC000"/>
                </a:solidFill>
              </a:rPr>
              <a:t>i</a:t>
            </a:r>
            <a:r>
              <a:rPr lang="en-US" dirty="0">
                <a:solidFill>
                  <a:srgbClr val="FFC000"/>
                </a:solidFill>
              </a:rPr>
              <a:t> Debates</a:t>
            </a:r>
            <a:endParaRPr lang="ro-RO" dirty="0">
              <a:solidFill>
                <a:srgbClr val="FFC000"/>
              </a:solidFill>
            </a:endParaRPr>
          </a:p>
          <a:p>
            <a:pPr marL="285750" indent="-285750">
              <a:buFont typeface="Arial" panose="020B0604020202020204" pitchFamily="34" charset="0"/>
              <a:buChar char="•"/>
            </a:pPr>
            <a:r>
              <a:rPr lang="ro-RO" dirty="0">
                <a:solidFill>
                  <a:srgbClr val="FFC000"/>
                </a:solidFill>
              </a:rPr>
              <a:t>Clasele (toate!) sunt dotate cu table inteligente care se folosesc permanent, de către elevi si profesori, deopotriva.</a:t>
            </a:r>
          </a:p>
          <a:p>
            <a:pPr marL="285750" indent="-285750">
              <a:buFont typeface="Arial" panose="020B0604020202020204" pitchFamily="34" charset="0"/>
              <a:buChar char="•"/>
            </a:pPr>
            <a:r>
              <a:rPr lang="ro-RO" dirty="0">
                <a:solidFill>
                  <a:srgbClr val="FFC000"/>
                </a:solidFill>
              </a:rPr>
              <a:t>Manualele sunt mult mai complexe decat ale noastre</a:t>
            </a:r>
          </a:p>
          <a:p>
            <a:pPr marL="285750" indent="-285750">
              <a:buFont typeface="Arial" panose="020B0604020202020204" pitchFamily="34" charset="0"/>
              <a:buChar char="•"/>
            </a:pPr>
            <a:r>
              <a:rPr lang="ro-RO" dirty="0">
                <a:solidFill>
                  <a:srgbClr val="FFC000"/>
                </a:solidFill>
              </a:rPr>
              <a:t>Pot folosi si tabletele( ca să nu mai care manualele la școala)</a:t>
            </a:r>
          </a:p>
          <a:p>
            <a:pPr marL="285750" indent="-285750">
              <a:buFont typeface="Arial" panose="020B0604020202020204" pitchFamily="34" charset="0"/>
              <a:buChar char="•"/>
            </a:pPr>
            <a:r>
              <a:rPr lang="ro-RO" dirty="0">
                <a:solidFill>
                  <a:srgbClr val="FFC000"/>
                </a:solidFill>
              </a:rPr>
              <a:t>Elevii au o relatie foarte apropiata cu profesorii, cu toate acestea, au mult respect</a:t>
            </a:r>
            <a:endParaRPr lang="en-US" dirty="0">
              <a:solidFill>
                <a:srgbClr val="FFC000"/>
              </a:solidFill>
            </a:endParaRPr>
          </a:p>
        </p:txBody>
      </p:sp>
    </p:spTree>
    <p:extLst>
      <p:ext uri="{BB962C8B-B14F-4D97-AF65-F5344CB8AC3E}">
        <p14:creationId xmlns:p14="http://schemas.microsoft.com/office/powerpoint/2010/main" val="25855300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C230041-A5F9-46E3-A0C8-C3A831275A0C}"/>
              </a:ext>
            </a:extLst>
          </p:cNvPr>
          <p:cNvPicPr>
            <a:picLocks noChangeAspect="1"/>
          </p:cNvPicPr>
          <p:nvPr/>
        </p:nvPicPr>
        <p:blipFill>
          <a:blip r:embed="rId2"/>
          <a:stretch>
            <a:fillRect/>
          </a:stretch>
        </p:blipFill>
        <p:spPr>
          <a:xfrm>
            <a:off x="10613326" y="77372"/>
            <a:ext cx="1551242" cy="324964"/>
          </a:xfrm>
          <a:prstGeom prst="rect">
            <a:avLst/>
          </a:prstGeom>
        </p:spPr>
      </p:pic>
      <p:sp>
        <p:nvSpPr>
          <p:cNvPr id="7" name="TextBox 6">
            <a:extLst>
              <a:ext uri="{FF2B5EF4-FFF2-40B4-BE49-F238E27FC236}">
                <a16:creationId xmlns:a16="http://schemas.microsoft.com/office/drawing/2014/main" id="{F60781E0-7FC9-4CA8-A9FA-1EABE0445125}"/>
              </a:ext>
            </a:extLst>
          </p:cNvPr>
          <p:cNvSpPr txBox="1"/>
          <p:nvPr/>
        </p:nvSpPr>
        <p:spPr>
          <a:xfrm>
            <a:off x="745236" y="557784"/>
            <a:ext cx="5029200" cy="1045988"/>
          </a:xfrm>
          <a:prstGeom prst="rect">
            <a:avLst/>
          </a:prstGeom>
          <a:noFill/>
        </p:spPr>
        <p:txBody>
          <a:bodyPr wrap="square" rtlCol="0">
            <a:spAutoFit/>
          </a:bodyPr>
          <a:lstStyle/>
          <a:p>
            <a:endParaRPr lang="en-US" dirty="0"/>
          </a:p>
        </p:txBody>
      </p:sp>
      <p:pic>
        <p:nvPicPr>
          <p:cNvPr id="10" name="Picture 2" descr="Liceul de Arte &quot;Bălașa Doamna&quot;">
            <a:extLst>
              <a:ext uri="{FF2B5EF4-FFF2-40B4-BE49-F238E27FC236}">
                <a16:creationId xmlns:a16="http://schemas.microsoft.com/office/drawing/2014/main" id="{6D1345BD-842C-472C-B050-A2F1385A88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0" y="0"/>
            <a:ext cx="402336" cy="4023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B352580-6359-4ED7-853F-06DC6BF64C70}"/>
              </a:ext>
            </a:extLst>
          </p:cNvPr>
          <p:cNvPicPr>
            <a:picLocks noChangeAspect="1"/>
          </p:cNvPicPr>
          <p:nvPr/>
        </p:nvPicPr>
        <p:blipFill>
          <a:blip r:embed="rId4"/>
          <a:stretch>
            <a:fillRect/>
          </a:stretch>
        </p:blipFill>
        <p:spPr>
          <a:xfrm>
            <a:off x="495299" y="402336"/>
            <a:ext cx="3308509" cy="3207387"/>
          </a:xfrm>
          <a:prstGeom prst="rect">
            <a:avLst/>
          </a:prstGeom>
        </p:spPr>
      </p:pic>
      <p:pic>
        <p:nvPicPr>
          <p:cNvPr id="11" name="Picture 10">
            <a:extLst>
              <a:ext uri="{FF2B5EF4-FFF2-40B4-BE49-F238E27FC236}">
                <a16:creationId xmlns:a16="http://schemas.microsoft.com/office/drawing/2014/main" id="{1E8743E4-3155-4632-BEC0-3D8428367ECF}"/>
              </a:ext>
            </a:extLst>
          </p:cNvPr>
          <p:cNvPicPr>
            <a:picLocks noChangeAspect="1"/>
          </p:cNvPicPr>
          <p:nvPr/>
        </p:nvPicPr>
        <p:blipFill>
          <a:blip r:embed="rId5"/>
          <a:stretch>
            <a:fillRect/>
          </a:stretch>
        </p:blipFill>
        <p:spPr>
          <a:xfrm>
            <a:off x="495297" y="3562873"/>
            <a:ext cx="3905253" cy="2875127"/>
          </a:xfrm>
          <a:prstGeom prst="rect">
            <a:avLst/>
          </a:prstGeom>
        </p:spPr>
      </p:pic>
      <p:pic>
        <p:nvPicPr>
          <p:cNvPr id="12" name="Picture 11">
            <a:extLst>
              <a:ext uri="{FF2B5EF4-FFF2-40B4-BE49-F238E27FC236}">
                <a16:creationId xmlns:a16="http://schemas.microsoft.com/office/drawing/2014/main" id="{056C324B-FB05-4EE7-84B5-32BAF692CE22}"/>
              </a:ext>
            </a:extLst>
          </p:cNvPr>
          <p:cNvPicPr>
            <a:picLocks noChangeAspect="1"/>
          </p:cNvPicPr>
          <p:nvPr/>
        </p:nvPicPr>
        <p:blipFill>
          <a:blip r:embed="rId6"/>
          <a:stretch>
            <a:fillRect/>
          </a:stretch>
        </p:blipFill>
        <p:spPr>
          <a:xfrm>
            <a:off x="4053745" y="402337"/>
            <a:ext cx="4566755" cy="3139644"/>
          </a:xfrm>
          <a:prstGeom prst="rect">
            <a:avLst/>
          </a:prstGeom>
        </p:spPr>
      </p:pic>
      <p:pic>
        <p:nvPicPr>
          <p:cNvPr id="13" name="Picture 12">
            <a:extLst>
              <a:ext uri="{FF2B5EF4-FFF2-40B4-BE49-F238E27FC236}">
                <a16:creationId xmlns:a16="http://schemas.microsoft.com/office/drawing/2014/main" id="{5F213B9E-9DEC-415B-A9C8-8AB929C72183}"/>
              </a:ext>
            </a:extLst>
          </p:cNvPr>
          <p:cNvPicPr>
            <a:picLocks noChangeAspect="1"/>
          </p:cNvPicPr>
          <p:nvPr/>
        </p:nvPicPr>
        <p:blipFill>
          <a:blip r:embed="rId7"/>
          <a:stretch>
            <a:fillRect/>
          </a:stretch>
        </p:blipFill>
        <p:spPr>
          <a:xfrm>
            <a:off x="4504530" y="3562873"/>
            <a:ext cx="3764779" cy="2823585"/>
          </a:xfrm>
          <a:prstGeom prst="rect">
            <a:avLst/>
          </a:prstGeom>
        </p:spPr>
      </p:pic>
      <p:pic>
        <p:nvPicPr>
          <p:cNvPr id="14" name="Picture 13">
            <a:extLst>
              <a:ext uri="{FF2B5EF4-FFF2-40B4-BE49-F238E27FC236}">
                <a16:creationId xmlns:a16="http://schemas.microsoft.com/office/drawing/2014/main" id="{8B644DBE-FC55-4959-A0C6-E827B4EBAB80}"/>
              </a:ext>
            </a:extLst>
          </p:cNvPr>
          <p:cNvPicPr>
            <a:picLocks noChangeAspect="1"/>
          </p:cNvPicPr>
          <p:nvPr/>
        </p:nvPicPr>
        <p:blipFill>
          <a:blip r:embed="rId8"/>
          <a:stretch>
            <a:fillRect/>
          </a:stretch>
        </p:blipFill>
        <p:spPr>
          <a:xfrm>
            <a:off x="8713391" y="534609"/>
            <a:ext cx="3160688" cy="2370516"/>
          </a:xfrm>
          <a:prstGeom prst="rect">
            <a:avLst/>
          </a:prstGeom>
        </p:spPr>
      </p:pic>
      <p:pic>
        <p:nvPicPr>
          <p:cNvPr id="15" name="Picture 14">
            <a:extLst>
              <a:ext uri="{FF2B5EF4-FFF2-40B4-BE49-F238E27FC236}">
                <a16:creationId xmlns:a16="http://schemas.microsoft.com/office/drawing/2014/main" id="{67CA9E39-B0BA-469A-9341-18E1B03DC527}"/>
              </a:ext>
            </a:extLst>
          </p:cNvPr>
          <p:cNvPicPr>
            <a:picLocks noChangeAspect="1"/>
          </p:cNvPicPr>
          <p:nvPr/>
        </p:nvPicPr>
        <p:blipFill>
          <a:blip r:embed="rId9"/>
          <a:stretch>
            <a:fillRect/>
          </a:stretch>
        </p:blipFill>
        <p:spPr>
          <a:xfrm>
            <a:off x="8388194" y="3486412"/>
            <a:ext cx="3308509" cy="2951588"/>
          </a:xfrm>
          <a:prstGeom prst="rect">
            <a:avLst/>
          </a:prstGeom>
        </p:spPr>
      </p:pic>
    </p:spTree>
    <p:extLst>
      <p:ext uri="{BB962C8B-B14F-4D97-AF65-F5344CB8AC3E}">
        <p14:creationId xmlns:p14="http://schemas.microsoft.com/office/powerpoint/2010/main" val="29468689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C230041-A5F9-46E3-A0C8-C3A831275A0C}"/>
              </a:ext>
            </a:extLst>
          </p:cNvPr>
          <p:cNvPicPr>
            <a:picLocks noChangeAspect="1"/>
          </p:cNvPicPr>
          <p:nvPr/>
        </p:nvPicPr>
        <p:blipFill>
          <a:blip r:embed="rId2"/>
          <a:stretch>
            <a:fillRect/>
          </a:stretch>
        </p:blipFill>
        <p:spPr>
          <a:xfrm>
            <a:off x="10613326" y="77372"/>
            <a:ext cx="1551242" cy="324964"/>
          </a:xfrm>
          <a:prstGeom prst="rect">
            <a:avLst/>
          </a:prstGeom>
        </p:spPr>
      </p:pic>
      <p:sp>
        <p:nvSpPr>
          <p:cNvPr id="7" name="TextBox 6">
            <a:extLst>
              <a:ext uri="{FF2B5EF4-FFF2-40B4-BE49-F238E27FC236}">
                <a16:creationId xmlns:a16="http://schemas.microsoft.com/office/drawing/2014/main" id="{F60781E0-7FC9-4CA8-A9FA-1EABE0445125}"/>
              </a:ext>
            </a:extLst>
          </p:cNvPr>
          <p:cNvSpPr txBox="1"/>
          <p:nvPr/>
        </p:nvSpPr>
        <p:spPr>
          <a:xfrm>
            <a:off x="745236" y="557784"/>
            <a:ext cx="5029200" cy="1045988"/>
          </a:xfrm>
          <a:prstGeom prst="rect">
            <a:avLst/>
          </a:prstGeom>
          <a:noFill/>
        </p:spPr>
        <p:txBody>
          <a:bodyPr wrap="square" rtlCol="0">
            <a:spAutoFit/>
          </a:bodyPr>
          <a:lstStyle/>
          <a:p>
            <a:endParaRPr lang="en-US" dirty="0"/>
          </a:p>
        </p:txBody>
      </p:sp>
      <p:pic>
        <p:nvPicPr>
          <p:cNvPr id="10" name="Picture 2" descr="Liceul de Arte &quot;Bălașa Doamna&quot;">
            <a:extLst>
              <a:ext uri="{FF2B5EF4-FFF2-40B4-BE49-F238E27FC236}">
                <a16:creationId xmlns:a16="http://schemas.microsoft.com/office/drawing/2014/main" id="{6D1345BD-842C-472C-B050-A2F1385A88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0" y="0"/>
            <a:ext cx="402336" cy="40233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9CE3AF8E-DA6B-4182-8978-4817F8BAF58F}"/>
              </a:ext>
            </a:extLst>
          </p:cNvPr>
          <p:cNvPicPr>
            <a:picLocks noChangeAspect="1"/>
          </p:cNvPicPr>
          <p:nvPr/>
        </p:nvPicPr>
        <p:blipFill>
          <a:blip r:embed="rId4"/>
          <a:stretch>
            <a:fillRect/>
          </a:stretch>
        </p:blipFill>
        <p:spPr>
          <a:xfrm>
            <a:off x="402336" y="402336"/>
            <a:ext cx="3527552" cy="2721864"/>
          </a:xfrm>
          <a:prstGeom prst="rect">
            <a:avLst/>
          </a:prstGeom>
        </p:spPr>
      </p:pic>
      <p:pic>
        <p:nvPicPr>
          <p:cNvPr id="6" name="Picture 5">
            <a:extLst>
              <a:ext uri="{FF2B5EF4-FFF2-40B4-BE49-F238E27FC236}">
                <a16:creationId xmlns:a16="http://schemas.microsoft.com/office/drawing/2014/main" id="{3528C616-172F-44E7-96F2-8630A04031E0}"/>
              </a:ext>
            </a:extLst>
          </p:cNvPr>
          <p:cNvPicPr>
            <a:picLocks noChangeAspect="1"/>
          </p:cNvPicPr>
          <p:nvPr/>
        </p:nvPicPr>
        <p:blipFill>
          <a:blip r:embed="rId5"/>
          <a:stretch>
            <a:fillRect/>
          </a:stretch>
        </p:blipFill>
        <p:spPr>
          <a:xfrm>
            <a:off x="3974784" y="413683"/>
            <a:ext cx="4885564" cy="3655314"/>
          </a:xfrm>
          <a:prstGeom prst="rect">
            <a:avLst/>
          </a:prstGeom>
        </p:spPr>
      </p:pic>
      <p:pic>
        <p:nvPicPr>
          <p:cNvPr id="11" name="Picture 10">
            <a:extLst>
              <a:ext uri="{FF2B5EF4-FFF2-40B4-BE49-F238E27FC236}">
                <a16:creationId xmlns:a16="http://schemas.microsoft.com/office/drawing/2014/main" id="{7EBED4CC-16CE-4856-9AC8-9B11CF01A3B3}"/>
              </a:ext>
            </a:extLst>
          </p:cNvPr>
          <p:cNvPicPr>
            <a:picLocks noChangeAspect="1"/>
          </p:cNvPicPr>
          <p:nvPr/>
        </p:nvPicPr>
        <p:blipFill>
          <a:blip r:embed="rId6"/>
          <a:stretch>
            <a:fillRect/>
          </a:stretch>
        </p:blipFill>
        <p:spPr>
          <a:xfrm>
            <a:off x="416624" y="3306480"/>
            <a:ext cx="4074696" cy="3096769"/>
          </a:xfrm>
          <a:prstGeom prst="rect">
            <a:avLst/>
          </a:prstGeom>
        </p:spPr>
      </p:pic>
      <p:pic>
        <p:nvPicPr>
          <p:cNvPr id="12" name="Picture 11">
            <a:extLst>
              <a:ext uri="{FF2B5EF4-FFF2-40B4-BE49-F238E27FC236}">
                <a16:creationId xmlns:a16="http://schemas.microsoft.com/office/drawing/2014/main" id="{A2D7937E-F2F9-41B2-B116-EFE3C7D34C16}"/>
              </a:ext>
            </a:extLst>
          </p:cNvPr>
          <p:cNvPicPr>
            <a:picLocks noChangeAspect="1"/>
          </p:cNvPicPr>
          <p:nvPr/>
        </p:nvPicPr>
        <p:blipFill>
          <a:blip r:embed="rId7"/>
          <a:stretch>
            <a:fillRect/>
          </a:stretch>
        </p:blipFill>
        <p:spPr>
          <a:xfrm>
            <a:off x="8905244" y="576369"/>
            <a:ext cx="3259324" cy="2547831"/>
          </a:xfrm>
          <a:prstGeom prst="rect">
            <a:avLst/>
          </a:prstGeom>
        </p:spPr>
      </p:pic>
      <p:pic>
        <p:nvPicPr>
          <p:cNvPr id="14" name="Picture 13">
            <a:extLst>
              <a:ext uri="{FF2B5EF4-FFF2-40B4-BE49-F238E27FC236}">
                <a16:creationId xmlns:a16="http://schemas.microsoft.com/office/drawing/2014/main" id="{FC2C023A-63D1-4C20-BAFB-A363F57DCD6E}"/>
              </a:ext>
            </a:extLst>
          </p:cNvPr>
          <p:cNvPicPr>
            <a:picLocks noChangeAspect="1"/>
          </p:cNvPicPr>
          <p:nvPr/>
        </p:nvPicPr>
        <p:blipFill>
          <a:blip r:embed="rId8"/>
          <a:stretch>
            <a:fillRect/>
          </a:stretch>
        </p:blipFill>
        <p:spPr>
          <a:xfrm>
            <a:off x="8259508" y="3231381"/>
            <a:ext cx="3515868" cy="3145639"/>
          </a:xfrm>
          <a:prstGeom prst="rect">
            <a:avLst/>
          </a:prstGeom>
        </p:spPr>
      </p:pic>
      <p:pic>
        <p:nvPicPr>
          <p:cNvPr id="15" name="Picture 14">
            <a:extLst>
              <a:ext uri="{FF2B5EF4-FFF2-40B4-BE49-F238E27FC236}">
                <a16:creationId xmlns:a16="http://schemas.microsoft.com/office/drawing/2014/main" id="{F87C0A3B-254B-455C-974C-DC1B483CACBA}"/>
              </a:ext>
            </a:extLst>
          </p:cNvPr>
          <p:cNvPicPr>
            <a:picLocks noChangeAspect="1"/>
          </p:cNvPicPr>
          <p:nvPr/>
        </p:nvPicPr>
        <p:blipFill>
          <a:blip r:embed="rId9"/>
          <a:stretch>
            <a:fillRect/>
          </a:stretch>
        </p:blipFill>
        <p:spPr>
          <a:xfrm>
            <a:off x="4878254" y="4056984"/>
            <a:ext cx="3065596" cy="2387333"/>
          </a:xfrm>
          <a:prstGeom prst="rect">
            <a:avLst/>
          </a:prstGeom>
        </p:spPr>
      </p:pic>
    </p:spTree>
    <p:extLst>
      <p:ext uri="{BB962C8B-B14F-4D97-AF65-F5344CB8AC3E}">
        <p14:creationId xmlns:p14="http://schemas.microsoft.com/office/powerpoint/2010/main" val="34118311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B19C86-33A9-9600-DA3A-926F0E8A980F}"/>
              </a:ext>
            </a:extLst>
          </p:cNvPr>
          <p:cNvSpPr>
            <a:spLocks noGrp="1"/>
          </p:cNvSpPr>
          <p:nvPr>
            <p:ph type="title"/>
          </p:nvPr>
        </p:nvSpPr>
        <p:spPr>
          <a:xfrm>
            <a:off x="941832" y="786384"/>
            <a:ext cx="9015984" cy="4398264"/>
          </a:xfrm>
        </p:spPr>
        <p:txBody>
          <a:bodyPr/>
          <a:lstStyle/>
          <a:p>
            <a:r>
              <a:rPr lang="ro-RO" sz="5400" dirty="0">
                <a:solidFill>
                  <a:srgbClr val="FFC000"/>
                </a:solidFill>
                <a:latin typeface="+mn-lt"/>
              </a:rPr>
              <a:t>P</a:t>
            </a:r>
            <a:r>
              <a:rPr lang="ro-RO" sz="3200" dirty="0">
                <a:solidFill>
                  <a:srgbClr val="FFC000"/>
                </a:solidFill>
                <a:latin typeface="+mn-lt"/>
              </a:rPr>
              <a:t>roiectul este realizat cu sprijinul financiar al Comisiei Europene in cadrul Programului Erasmus+, acțiunea KA1, proiecte de mobilitate. Informațiile furnizate reprezintă responsabilitatea exclusiva a autorului, iar A.N.P.C.D.E.F.P și Comisia Europeana nu sunt responsabile pentru modul în care este folosit conținutul acestor informații.</a:t>
            </a:r>
            <a:endParaRPr lang="en-US" sz="5400" dirty="0">
              <a:solidFill>
                <a:srgbClr val="FFC000"/>
              </a:solidFill>
              <a:latin typeface="+mn-lt"/>
            </a:endParaRPr>
          </a:p>
        </p:txBody>
      </p:sp>
      <p:pic>
        <p:nvPicPr>
          <p:cNvPr id="10" name="Picture 9">
            <a:extLst>
              <a:ext uri="{FF2B5EF4-FFF2-40B4-BE49-F238E27FC236}">
                <a16:creationId xmlns:a16="http://schemas.microsoft.com/office/drawing/2014/main" id="{9A3EC0D8-906C-4B50-A68F-EFEA6969134E}"/>
              </a:ext>
            </a:extLst>
          </p:cNvPr>
          <p:cNvPicPr>
            <a:picLocks noChangeAspect="1"/>
          </p:cNvPicPr>
          <p:nvPr/>
        </p:nvPicPr>
        <p:blipFill>
          <a:blip r:embed="rId2"/>
          <a:stretch>
            <a:fillRect/>
          </a:stretch>
        </p:blipFill>
        <p:spPr>
          <a:xfrm>
            <a:off x="10226231" y="0"/>
            <a:ext cx="1551242" cy="324964"/>
          </a:xfrm>
          <a:prstGeom prst="rect">
            <a:avLst/>
          </a:prstGeom>
        </p:spPr>
      </p:pic>
      <p:pic>
        <p:nvPicPr>
          <p:cNvPr id="11" name="Picture 4" descr="Liceul de Arte &quot;Bălașa Doamna&quot;">
            <a:extLst>
              <a:ext uri="{FF2B5EF4-FFF2-40B4-BE49-F238E27FC236}">
                <a16:creationId xmlns:a16="http://schemas.microsoft.com/office/drawing/2014/main" id="{E4885445-DB78-4108-BD1C-71FFA5C731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527" y="0"/>
            <a:ext cx="555687" cy="555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6925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w of white marble pillars">
            <a:extLst>
              <a:ext uri="{FF2B5EF4-FFF2-40B4-BE49-F238E27FC236}">
                <a16:creationId xmlns:a16="http://schemas.microsoft.com/office/drawing/2014/main" id="{515BB532-51DF-321C-7800-6827120DB45C}"/>
              </a:ext>
            </a:extLst>
          </p:cNvPr>
          <p:cNvPicPr>
            <a:picLocks noGrp="1" noChangeAspect="1"/>
          </p:cNvPicPr>
          <p:nvPr>
            <p:ph type="pic" sz="quarter" idx="10"/>
          </p:nvPr>
        </p:nvPicPr>
        <p:blipFill rotWithShape="1">
          <a:blip r:embed="rId2">
            <a:extLst>
              <a:ext uri="{BEBA8EAE-BF5A-486C-A8C5-ECC9F3942E4B}">
                <a14:imgProps xmlns:a14="http://schemas.microsoft.com/office/drawing/2010/main">
                  <a14:imgLayer r:embed="rId3">
                    <a14:imgEffect>
                      <a14:colorTemperature colorTemp="7980"/>
                    </a14:imgEffect>
                    <a14:imgEffect>
                      <a14:saturation sat="45000"/>
                    </a14:imgEffect>
                    <a14:imgEffect>
                      <a14:brightnessContrast bright="-67000" contrast="-41000"/>
                    </a14:imgEffect>
                  </a14:imgLayer>
                </a14:imgProps>
              </a:ext>
            </a:extLst>
          </a:blip>
          <a:srcRect/>
          <a:stretch/>
        </p:blipFill>
        <p:spPr/>
      </p:pic>
      <p:sp>
        <p:nvSpPr>
          <p:cNvPr id="3" name="Title 2">
            <a:extLst>
              <a:ext uri="{FF2B5EF4-FFF2-40B4-BE49-F238E27FC236}">
                <a16:creationId xmlns:a16="http://schemas.microsoft.com/office/drawing/2014/main" id="{A25B87C0-1FA0-EABB-EF67-261E89409AB6}"/>
              </a:ext>
            </a:extLst>
          </p:cNvPr>
          <p:cNvSpPr>
            <a:spLocks noGrp="1"/>
          </p:cNvSpPr>
          <p:nvPr>
            <p:ph type="title"/>
          </p:nvPr>
        </p:nvSpPr>
        <p:spPr/>
        <p:txBody>
          <a:bodyPr/>
          <a:lstStyle/>
          <a:p>
            <a:r>
              <a:rPr lang="en-US" sz="2800" dirty="0" err="1">
                <a:solidFill>
                  <a:srgbClr val="FFC000"/>
                </a:solidFill>
                <a:latin typeface="Algerian" panose="04020705040A02060702" pitchFamily="82" charset="0"/>
              </a:rPr>
              <a:t>Obiectivul</a:t>
            </a:r>
            <a:r>
              <a:rPr lang="en-US" sz="2800" dirty="0">
                <a:solidFill>
                  <a:srgbClr val="FFC000"/>
                </a:solidFill>
                <a:latin typeface="Algerian" panose="04020705040A02060702" pitchFamily="82" charset="0"/>
              </a:rPr>
              <a:t> </a:t>
            </a:r>
            <a:r>
              <a:rPr lang="en-US" sz="2800" dirty="0" err="1">
                <a:solidFill>
                  <a:srgbClr val="FFC000"/>
                </a:solidFill>
                <a:latin typeface="Algerian" panose="04020705040A02060702" pitchFamily="82" charset="0"/>
              </a:rPr>
              <a:t>anului</a:t>
            </a:r>
            <a:r>
              <a:rPr lang="en-US" sz="2800" dirty="0">
                <a:solidFill>
                  <a:srgbClr val="FFC000"/>
                </a:solidFill>
                <a:latin typeface="Algerian" panose="04020705040A02060702" pitchFamily="82" charset="0"/>
              </a:rPr>
              <a:t> al III-lea de </a:t>
            </a:r>
            <a:r>
              <a:rPr lang="en-US" sz="2800" dirty="0" err="1">
                <a:solidFill>
                  <a:srgbClr val="FFC000"/>
                </a:solidFill>
                <a:latin typeface="Algerian" panose="04020705040A02060702" pitchFamily="82" charset="0"/>
              </a:rPr>
              <a:t>acreditare</a:t>
            </a:r>
            <a:r>
              <a:rPr lang="en-US" sz="2800" dirty="0">
                <a:solidFill>
                  <a:srgbClr val="FFC000"/>
                </a:solidFill>
              </a:rPr>
              <a:t>:</a:t>
            </a:r>
            <a:br>
              <a:rPr lang="en-US" sz="2800" dirty="0">
                <a:solidFill>
                  <a:srgbClr val="FFC000"/>
                </a:solidFill>
              </a:rPr>
            </a:br>
            <a:br>
              <a:rPr lang="en-US" sz="2800" dirty="0">
                <a:solidFill>
                  <a:srgbClr val="FFC000"/>
                </a:solidFill>
              </a:rPr>
            </a:br>
            <a:r>
              <a:rPr lang="en-US" sz="2800" dirty="0">
                <a:solidFill>
                  <a:srgbClr val="FFC000"/>
                </a:solidFill>
              </a:rPr>
              <a:t> -</a:t>
            </a:r>
            <a:r>
              <a:rPr lang="ro-RO" sz="2800" dirty="0">
                <a:solidFill>
                  <a:srgbClr val="FFC000"/>
                </a:solidFill>
              </a:rPr>
              <a:t> </a:t>
            </a:r>
            <a:r>
              <a:rPr lang="ro-RO" sz="2800" dirty="0">
                <a:solidFill>
                  <a:srgbClr val="FFC000"/>
                </a:solidFill>
                <a:latin typeface="Algerian" panose="04020705040A02060702" pitchFamily="82" charset="0"/>
              </a:rPr>
              <a:t>DEZVOLTAREA COMPETENȚELOR DE COMUNICARE A CADRELOR DIDACTICE, ÎN SCOPUL CREȘTERII MOTIVAȚIEI ÎNVĂȚĂRII ELEVILOR.</a:t>
            </a:r>
            <a:endParaRPr lang="en-US" sz="2800" dirty="0">
              <a:solidFill>
                <a:srgbClr val="FFC000"/>
              </a:solidFill>
              <a:latin typeface="Algerian" panose="04020705040A02060702" pitchFamily="82" charset="0"/>
            </a:endParaRPr>
          </a:p>
        </p:txBody>
      </p:sp>
      <p:cxnSp>
        <p:nvCxnSpPr>
          <p:cNvPr id="8" name="Straight Connector 7">
            <a:extLst>
              <a:ext uri="{FF2B5EF4-FFF2-40B4-BE49-F238E27FC236}">
                <a16:creationId xmlns:a16="http://schemas.microsoft.com/office/drawing/2014/main" id="{F6371A21-ED92-D1B5-A557-2DD777A22027}"/>
              </a:ext>
              <a:ext uri="{C183D7F6-B498-43B3-948B-1728B52AA6E4}">
                <adec:decorative xmlns:adec="http://schemas.microsoft.com/office/drawing/2017/decorative" val="1"/>
              </a:ext>
            </a:extLst>
          </p:cNvPr>
          <p:cNvCxnSpPr>
            <a:cxnSpLocks/>
          </p:cNvCxnSpPr>
          <p:nvPr/>
        </p:nvCxnSpPr>
        <p:spPr>
          <a:xfrm>
            <a:off x="-12700" y="5282777"/>
            <a:ext cx="6535479"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FEEBC66-8A88-7748-D315-C8A4BDE779A2}"/>
              </a:ext>
              <a:ext uri="{C183D7F6-B498-43B3-948B-1728B52AA6E4}">
                <adec:decorative xmlns:adec="http://schemas.microsoft.com/office/drawing/2017/decorative" val="1"/>
              </a:ext>
            </a:extLst>
          </p:cNvPr>
          <p:cNvCxnSpPr>
            <a:cxnSpLocks/>
          </p:cNvCxnSpPr>
          <p:nvPr/>
        </p:nvCxnSpPr>
        <p:spPr>
          <a:xfrm>
            <a:off x="9696893" y="5282777"/>
            <a:ext cx="2495107"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4" descr="Liceul de Arte &quot;Bălașa Doamna&quot;">
            <a:extLst>
              <a:ext uri="{FF2B5EF4-FFF2-40B4-BE49-F238E27FC236}">
                <a16:creationId xmlns:a16="http://schemas.microsoft.com/office/drawing/2014/main" id="{17C0A227-454D-4A42-8C17-D97C6599E4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783" y="76662"/>
            <a:ext cx="555687" cy="55568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BE0EFA94-7A85-4E9A-B62A-C841F4B7F5AC}"/>
              </a:ext>
            </a:extLst>
          </p:cNvPr>
          <p:cNvPicPr>
            <a:picLocks noChangeAspect="1"/>
          </p:cNvPicPr>
          <p:nvPr/>
        </p:nvPicPr>
        <p:blipFill>
          <a:blip r:embed="rId5"/>
          <a:stretch>
            <a:fillRect/>
          </a:stretch>
        </p:blipFill>
        <p:spPr>
          <a:xfrm>
            <a:off x="10463975" y="192024"/>
            <a:ext cx="1551242" cy="324964"/>
          </a:xfrm>
          <a:prstGeom prst="rect">
            <a:avLst/>
          </a:prstGeom>
        </p:spPr>
      </p:pic>
    </p:spTree>
    <p:extLst>
      <p:ext uri="{BB962C8B-B14F-4D97-AF65-F5344CB8AC3E}">
        <p14:creationId xmlns:p14="http://schemas.microsoft.com/office/powerpoint/2010/main" val="35693365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1">
            <a:extLst>
              <a:ext uri="{FF2B5EF4-FFF2-40B4-BE49-F238E27FC236}">
                <a16:creationId xmlns:a16="http://schemas.microsoft.com/office/drawing/2014/main" id="{0B69E8E6-9D16-D9E3-B5C1-6F6E6588BF6A}"/>
              </a:ext>
            </a:extLst>
          </p:cNvPr>
          <p:cNvGraphicFramePr>
            <a:graphicFrameLocks noGrp="1"/>
          </p:cNvGraphicFramePr>
          <p:nvPr>
            <p:ph idx="1"/>
            <p:extLst>
              <p:ext uri="{D42A27DB-BD31-4B8C-83A1-F6EECF244321}">
                <p14:modId xmlns:p14="http://schemas.microsoft.com/office/powerpoint/2010/main" val="23495342"/>
              </p:ext>
            </p:extLst>
          </p:nvPr>
        </p:nvGraphicFramePr>
        <p:xfrm>
          <a:off x="4856163" y="2002536"/>
          <a:ext cx="7335836" cy="4855465"/>
        </p:xfrm>
        <a:graphic>
          <a:graphicData uri="http://schemas.openxmlformats.org/drawingml/2006/table">
            <a:tbl>
              <a:tblPr firstRow="1" bandRow="1"/>
              <a:tblGrid>
                <a:gridCol w="797877">
                  <a:extLst>
                    <a:ext uri="{9D8B030D-6E8A-4147-A177-3AD203B41FA5}">
                      <a16:colId xmlns:a16="http://schemas.microsoft.com/office/drawing/2014/main" val="1680321436"/>
                    </a:ext>
                  </a:extLst>
                </a:gridCol>
                <a:gridCol w="6537959">
                  <a:extLst>
                    <a:ext uri="{9D8B030D-6E8A-4147-A177-3AD203B41FA5}">
                      <a16:colId xmlns:a16="http://schemas.microsoft.com/office/drawing/2014/main" val="1621479666"/>
                    </a:ext>
                  </a:extLst>
                </a:gridCol>
              </a:tblGrid>
              <a:tr h="913995">
                <a:tc>
                  <a:txBody>
                    <a:bodyPr/>
                    <a:lstStyle/>
                    <a:p>
                      <a:pPr algn="ctr"/>
                      <a:r>
                        <a:rPr lang="ro-RO" sz="2400" dirty="0">
                          <a:solidFill>
                            <a:srgbClr val="FFC000"/>
                          </a:solidFill>
                          <a:highlight>
                            <a:srgbClr val="808080"/>
                          </a:highlight>
                          <a:latin typeface="+mj-lt"/>
                        </a:rPr>
                        <a:t>1</a:t>
                      </a:r>
                      <a:endParaRPr lang="en-US" sz="2400" dirty="0">
                        <a:solidFill>
                          <a:srgbClr val="FFC000"/>
                        </a:solidFill>
                        <a:highlight>
                          <a:srgbClr val="808080"/>
                        </a:highlight>
                        <a:latin typeface="+mj-lt"/>
                      </a:endParaRPr>
                    </a:p>
                  </a:txBody>
                  <a:tcPr anchor="ctr">
                    <a:lnL w="12700" cmpd="sng">
                      <a:noFill/>
                      <a:prstDash val="soli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o-RO" sz="2000" dirty="0">
                          <a:solidFill>
                            <a:srgbClr val="FFC000"/>
                          </a:solidFill>
                          <a:highlight>
                            <a:srgbClr val="808080"/>
                          </a:highlight>
                          <a:latin typeface="Felix Titling" panose="020F0502020204030204" pitchFamily="34" charset="0"/>
                          <a:cs typeface="Felix Titling" panose="020F0502020204030204" pitchFamily="34" charset="0"/>
                        </a:rPr>
                        <a:t>Prezentarea regiunii basilicata</a:t>
                      </a:r>
                      <a:endParaRPr lang="en-US" sz="2000" dirty="0">
                        <a:solidFill>
                          <a:srgbClr val="FFC000"/>
                        </a:solidFill>
                        <a:highlight>
                          <a:srgbClr val="808080"/>
                        </a:highlight>
                        <a:latin typeface="Felix Titling" panose="020F0502020204030204" pitchFamily="34" charset="0"/>
                        <a:cs typeface="Felix Titling" panose="020F0502020204030204" pitchFamily="34" charset="0"/>
                      </a:endParaRPr>
                    </a:p>
                  </a:txBody>
                  <a:tcPr marL="411480" anchor="ctr">
                    <a:lnL w="9525" cap="flat" cmpd="sng" algn="ctr">
                      <a:solidFill>
                        <a:schemeClr val="tx1"/>
                      </a:solidFill>
                      <a:prstDash val="solid"/>
                      <a:round/>
                      <a:headEnd type="none" w="med" len="med"/>
                      <a:tailEnd type="none" w="med" len="me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48244635"/>
                  </a:ext>
                </a:extLst>
              </a:tr>
              <a:tr h="913995">
                <a:tc>
                  <a:txBody>
                    <a:bodyPr/>
                    <a:lstStyle/>
                    <a:p>
                      <a:pPr algn="ctr"/>
                      <a:r>
                        <a:rPr lang="ro-RO" sz="2400" dirty="0">
                          <a:solidFill>
                            <a:srgbClr val="FFC000"/>
                          </a:solidFill>
                          <a:highlight>
                            <a:srgbClr val="808080"/>
                          </a:highlight>
                          <a:latin typeface="+mj-lt"/>
                        </a:rPr>
                        <a:t>2</a:t>
                      </a:r>
                      <a:endParaRPr lang="en-US" sz="2400" dirty="0">
                        <a:solidFill>
                          <a:srgbClr val="FFC000"/>
                        </a:solidFill>
                        <a:highlight>
                          <a:srgbClr val="808080"/>
                        </a:highlight>
                        <a:latin typeface="+mj-lt"/>
                      </a:endParaRPr>
                    </a:p>
                  </a:txBody>
                  <a:tcPr anchor="ctr">
                    <a:lnL w="12700" cmpd="sng">
                      <a:noFill/>
                      <a:prstDash val="soli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o-RO" sz="2000" dirty="0">
                          <a:solidFill>
                            <a:srgbClr val="FFC000"/>
                          </a:solidFill>
                          <a:highlight>
                            <a:srgbClr val="808080"/>
                          </a:highlight>
                          <a:latin typeface="Felix Titling" panose="020F0502020204030204" pitchFamily="34" charset="0"/>
                          <a:cs typeface="Felix Titling" panose="020F0502020204030204" pitchFamily="34" charset="0"/>
                        </a:rPr>
                        <a:t>Prezentarea liceului galileo galilei</a:t>
                      </a:r>
                      <a:endParaRPr lang="en-US" sz="2000" dirty="0">
                        <a:solidFill>
                          <a:srgbClr val="FFC000"/>
                        </a:solidFill>
                        <a:highlight>
                          <a:srgbClr val="808080"/>
                        </a:highlight>
                        <a:latin typeface="Felix Titling" panose="020F0502020204030204" pitchFamily="34" charset="0"/>
                        <a:cs typeface="Felix Titling" panose="020F0502020204030204" pitchFamily="34" charset="0"/>
                      </a:endParaRPr>
                    </a:p>
                  </a:txBody>
                  <a:tcPr marL="411480" anchor="ctr">
                    <a:lnL w="9525" cap="flat" cmpd="sng" algn="ctr">
                      <a:solidFill>
                        <a:schemeClr val="tx1"/>
                      </a:solidFill>
                      <a:prstDash val="solid"/>
                      <a:round/>
                      <a:headEnd type="none" w="med" len="med"/>
                      <a:tailEnd type="none" w="med" len="me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30913436"/>
                  </a:ext>
                </a:extLst>
              </a:tr>
              <a:tr h="913995">
                <a:tc>
                  <a:txBody>
                    <a:bodyPr/>
                    <a:lstStyle/>
                    <a:p>
                      <a:pPr algn="ctr"/>
                      <a:r>
                        <a:rPr lang="ro-RO" sz="2400" dirty="0">
                          <a:solidFill>
                            <a:srgbClr val="FFC000"/>
                          </a:solidFill>
                          <a:highlight>
                            <a:srgbClr val="808080"/>
                          </a:highlight>
                          <a:latin typeface="+mj-lt"/>
                        </a:rPr>
                        <a:t>3</a:t>
                      </a:r>
                      <a:endParaRPr lang="en-US" sz="2400" dirty="0">
                        <a:solidFill>
                          <a:srgbClr val="FFC000"/>
                        </a:solidFill>
                        <a:highlight>
                          <a:srgbClr val="808080"/>
                        </a:highlight>
                        <a:latin typeface="+mj-lt"/>
                      </a:endParaRPr>
                    </a:p>
                  </a:txBody>
                  <a:tcPr anchor="ctr">
                    <a:lnL w="12700" cmpd="sng">
                      <a:noFill/>
                      <a:prstDash val="soli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o-RO" sz="2000" dirty="0">
                          <a:solidFill>
                            <a:srgbClr val="FFC000"/>
                          </a:solidFill>
                          <a:highlight>
                            <a:srgbClr val="808080"/>
                          </a:highlight>
                          <a:latin typeface="Felix Titling" panose="020F0502020204030204" pitchFamily="34" charset="0"/>
                          <a:cs typeface="Felix Titling" panose="020F0502020204030204" pitchFamily="34" charset="0"/>
                        </a:rPr>
                        <a:t>AsemĂnĂri si deosebiri Între sistemele de ÎnvĂȚĂmÂnt</a:t>
                      </a:r>
                      <a:endParaRPr lang="en-US" sz="2000" dirty="0">
                        <a:solidFill>
                          <a:srgbClr val="FFC000"/>
                        </a:solidFill>
                        <a:highlight>
                          <a:srgbClr val="808080"/>
                        </a:highlight>
                        <a:latin typeface="Felix Titling" panose="020F0502020204030204" pitchFamily="34" charset="0"/>
                        <a:cs typeface="Felix Titling" panose="020F0502020204030204" pitchFamily="34" charset="0"/>
                      </a:endParaRPr>
                    </a:p>
                  </a:txBody>
                  <a:tcPr marL="411480" anchor="ctr">
                    <a:lnL w="9525" cap="flat" cmpd="sng" algn="ctr">
                      <a:solidFill>
                        <a:schemeClr val="tx1"/>
                      </a:solidFill>
                      <a:prstDash val="solid"/>
                      <a:round/>
                      <a:headEnd type="none" w="med" len="med"/>
                      <a:tailEnd type="none" w="med" len="me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08392374"/>
                  </a:ext>
                </a:extLst>
              </a:tr>
              <a:tr h="1199485">
                <a:tc>
                  <a:txBody>
                    <a:bodyPr/>
                    <a:lstStyle/>
                    <a:p>
                      <a:pPr algn="ctr"/>
                      <a:r>
                        <a:rPr lang="ro-RO" sz="2400" dirty="0">
                          <a:solidFill>
                            <a:srgbClr val="FFC000"/>
                          </a:solidFill>
                          <a:highlight>
                            <a:srgbClr val="808080"/>
                          </a:highlight>
                          <a:latin typeface="+mj-lt"/>
                        </a:rPr>
                        <a:t>4</a:t>
                      </a:r>
                      <a:endParaRPr lang="en-US" sz="2400" dirty="0">
                        <a:solidFill>
                          <a:srgbClr val="FFC000"/>
                        </a:solidFill>
                        <a:highlight>
                          <a:srgbClr val="808080"/>
                        </a:highlight>
                        <a:latin typeface="+mj-lt"/>
                      </a:endParaRPr>
                    </a:p>
                  </a:txBody>
                  <a:tcPr anchor="ctr">
                    <a:lnL w="12700" cmpd="sng">
                      <a:noFill/>
                      <a:prstDash val="soli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o-RO" sz="2000" dirty="0">
                          <a:solidFill>
                            <a:srgbClr val="FFC000"/>
                          </a:solidFill>
                          <a:highlight>
                            <a:srgbClr val="808080"/>
                          </a:highlight>
                          <a:latin typeface="Felix Titling" panose="020F0502020204030204" pitchFamily="34" charset="0"/>
                          <a:cs typeface="Felix Titling" panose="020F0502020204030204" pitchFamily="34" charset="0"/>
                        </a:rPr>
                        <a:t>Convivium galileianum </a:t>
                      </a:r>
                    </a:p>
                    <a:p>
                      <a:pPr marL="0" marR="0" lvl="0" indent="0" algn="l" defTabSz="914400" rtl="0" eaLnBrk="1" fontAlgn="auto" latinLnBrk="0" hangingPunct="1">
                        <a:lnSpc>
                          <a:spcPct val="100000"/>
                        </a:lnSpc>
                        <a:spcBef>
                          <a:spcPts val="0"/>
                        </a:spcBef>
                        <a:spcAft>
                          <a:spcPts val="0"/>
                        </a:spcAft>
                        <a:buClrTx/>
                        <a:buSzTx/>
                        <a:buFontTx/>
                        <a:buNone/>
                        <a:tabLst/>
                        <a:defRPr/>
                      </a:pPr>
                      <a:r>
                        <a:rPr lang="ro-RO" sz="2000" dirty="0">
                          <a:solidFill>
                            <a:srgbClr val="FFC000"/>
                          </a:solidFill>
                          <a:highlight>
                            <a:srgbClr val="808080"/>
                          </a:highlight>
                          <a:latin typeface="+mn-lt"/>
                          <a:cs typeface="Felix Titling" panose="020F0502020204030204" pitchFamily="34" charset="0"/>
                        </a:rPr>
                        <a:t>și cum poate liceul nostru să participe</a:t>
                      </a:r>
                      <a:endParaRPr lang="en-US" sz="2000" dirty="0">
                        <a:solidFill>
                          <a:srgbClr val="FFC000"/>
                        </a:solidFill>
                        <a:highlight>
                          <a:srgbClr val="808080"/>
                        </a:highlight>
                        <a:latin typeface="+mn-lt"/>
                        <a:cs typeface="Felix Titling"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a:solidFill>
                          <a:srgbClr val="FFC000"/>
                        </a:solidFill>
                        <a:highlight>
                          <a:srgbClr val="808080"/>
                        </a:highlight>
                        <a:latin typeface="Felix Titling" panose="020F0502020204030204" pitchFamily="34" charset="0"/>
                        <a:cs typeface="Felix Titling" panose="020F0502020204030204" pitchFamily="34" charset="0"/>
                      </a:endParaRPr>
                    </a:p>
                  </a:txBody>
                  <a:tcPr marL="411480" anchor="ctr">
                    <a:lnL w="9525" cap="flat" cmpd="sng" algn="ctr">
                      <a:solidFill>
                        <a:schemeClr val="tx1"/>
                      </a:solidFill>
                      <a:prstDash val="solid"/>
                      <a:round/>
                      <a:headEnd type="none" w="med" len="med"/>
                      <a:tailEnd type="none" w="med" len="me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1282632"/>
                  </a:ext>
                </a:extLst>
              </a:tr>
              <a:tr h="913995">
                <a:tc>
                  <a:txBody>
                    <a:bodyPr/>
                    <a:lstStyle/>
                    <a:p>
                      <a:pPr algn="ctr"/>
                      <a:r>
                        <a:rPr lang="ro-RO" sz="2400" dirty="0">
                          <a:solidFill>
                            <a:srgbClr val="FFC000"/>
                          </a:solidFill>
                          <a:highlight>
                            <a:srgbClr val="808080"/>
                          </a:highlight>
                          <a:latin typeface="+mj-lt"/>
                        </a:rPr>
                        <a:t>5</a:t>
                      </a:r>
                      <a:endParaRPr lang="en-US" sz="2400" dirty="0">
                        <a:solidFill>
                          <a:srgbClr val="FFC000"/>
                        </a:solidFill>
                        <a:highlight>
                          <a:srgbClr val="808080"/>
                        </a:highlight>
                        <a:latin typeface="+mj-lt"/>
                      </a:endParaRPr>
                    </a:p>
                  </a:txBody>
                  <a:tcPr anchor="ctr">
                    <a:lnL w="12700" cmpd="sng">
                      <a:noFill/>
                      <a:prstDash val="soli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o-RO" sz="2000" dirty="0">
                          <a:solidFill>
                            <a:srgbClr val="FFC000"/>
                          </a:solidFill>
                          <a:highlight>
                            <a:srgbClr val="808080"/>
                          </a:highlight>
                          <a:latin typeface="Felix Titling" panose="020F0502020204030204" pitchFamily="34" charset="0"/>
                          <a:cs typeface="Felix Titling" panose="020F0502020204030204" pitchFamily="34" charset="0"/>
                        </a:rPr>
                        <a:t>ObservaȚII PERSONALE DESPRE EXPERIENȚA IN ITALIA</a:t>
                      </a:r>
                      <a:endParaRPr lang="en-US" sz="2000" dirty="0">
                        <a:solidFill>
                          <a:srgbClr val="FFC000"/>
                        </a:solidFill>
                        <a:highlight>
                          <a:srgbClr val="808080"/>
                        </a:highlight>
                        <a:latin typeface="Felix Titling" panose="020F0502020204030204" pitchFamily="34" charset="0"/>
                        <a:cs typeface="Felix Titling" panose="020F0502020204030204" pitchFamily="34" charset="0"/>
                      </a:endParaRPr>
                    </a:p>
                  </a:txBody>
                  <a:tcPr marL="411480" anchor="ctr">
                    <a:lnL w="9525" cap="flat" cmpd="sng" algn="ctr">
                      <a:solidFill>
                        <a:schemeClr val="tx1"/>
                      </a:solidFill>
                      <a:prstDash val="solid"/>
                      <a:round/>
                      <a:headEnd type="none" w="med" len="med"/>
                      <a:tailEnd type="none" w="med" len="med"/>
                    </a:lnL>
                    <a:lnR w="12700" cmpd="sng">
                      <a:noFill/>
                      <a:prstDash val="solid"/>
                    </a:lnR>
                    <a:lnT w="9525"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612909531"/>
                  </a:ext>
                </a:extLst>
              </a:tr>
            </a:tbl>
          </a:graphicData>
        </a:graphic>
      </p:graphicFrame>
      <p:sp>
        <p:nvSpPr>
          <p:cNvPr id="10" name="Title 9">
            <a:extLst>
              <a:ext uri="{FF2B5EF4-FFF2-40B4-BE49-F238E27FC236}">
                <a16:creationId xmlns:a16="http://schemas.microsoft.com/office/drawing/2014/main" id="{DBBD9FBF-BDEA-E2A9-5AC0-F365EF1CA195}"/>
              </a:ext>
            </a:extLst>
          </p:cNvPr>
          <p:cNvSpPr>
            <a:spLocks noGrp="1"/>
          </p:cNvSpPr>
          <p:nvPr>
            <p:ph type="title"/>
          </p:nvPr>
        </p:nvSpPr>
        <p:spPr>
          <a:xfrm>
            <a:off x="5991225" y="0"/>
            <a:ext cx="4649531" cy="2194560"/>
          </a:xfrm>
        </p:spPr>
        <p:txBody>
          <a:bodyPr/>
          <a:lstStyle/>
          <a:p>
            <a:r>
              <a:rPr lang="en-US" sz="6000" dirty="0"/>
              <a:t>Agenda</a:t>
            </a:r>
          </a:p>
        </p:txBody>
      </p:sp>
      <p:pic>
        <p:nvPicPr>
          <p:cNvPr id="1026" name="Picture 2" descr="May be an image of 1 person, Camogli, the Arno River, street and road">
            <a:extLst>
              <a:ext uri="{FF2B5EF4-FFF2-40B4-BE49-F238E27FC236}">
                <a16:creationId xmlns:a16="http://schemas.microsoft.com/office/drawing/2014/main" id="{D0C374BF-FB16-45E2-8EC1-AA78E1E9F409}"/>
              </a:ext>
            </a:extLst>
          </p:cNvPr>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l="2749" r="2749"/>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EF3B3A00-F84B-49B3-9D47-E30BE241D348}"/>
              </a:ext>
            </a:extLst>
          </p:cNvPr>
          <p:cNvPicPr>
            <a:picLocks noChangeAspect="1"/>
          </p:cNvPicPr>
          <p:nvPr/>
        </p:nvPicPr>
        <p:blipFill>
          <a:blip r:embed="rId3"/>
          <a:stretch>
            <a:fillRect/>
          </a:stretch>
        </p:blipFill>
        <p:spPr>
          <a:xfrm>
            <a:off x="10640757" y="0"/>
            <a:ext cx="1551242" cy="324964"/>
          </a:xfrm>
          <a:prstGeom prst="rect">
            <a:avLst/>
          </a:prstGeom>
        </p:spPr>
      </p:pic>
    </p:spTree>
    <p:extLst>
      <p:ext uri="{BB962C8B-B14F-4D97-AF65-F5344CB8AC3E}">
        <p14:creationId xmlns:p14="http://schemas.microsoft.com/office/powerpoint/2010/main" val="3701214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73FA22E8-88FF-4694-8D2B-D38AE894C133}"/>
              </a:ext>
            </a:extLst>
          </p:cNvPr>
          <p:cNvSpPr>
            <a:spLocks noGrp="1"/>
          </p:cNvSpPr>
          <p:nvPr>
            <p:ph type="title"/>
          </p:nvPr>
        </p:nvSpPr>
        <p:spPr>
          <a:xfrm>
            <a:off x="6400800" y="607944"/>
            <a:ext cx="4718304" cy="5642112"/>
          </a:xfrm>
        </p:spPr>
        <p:txBody>
          <a:bodyPr/>
          <a:lstStyle/>
          <a:p>
            <a:r>
              <a:rPr lang="ro-RO" sz="2400" dirty="0">
                <a:solidFill>
                  <a:srgbClr val="FFC000"/>
                </a:solidFill>
                <a:latin typeface="+mn-lt"/>
              </a:rPr>
              <a:t>Basilicata este o regiune din sudul Italiei, intre Calabria si Apulia, cunoscuta in trecut și ca Lucania. Are o populație de aprox. 586.000 locuitori și este alcătuită din doua provincii: Potenza si Matera.</a:t>
            </a:r>
            <a:br>
              <a:rPr lang="ro-RO" sz="2400" dirty="0">
                <a:solidFill>
                  <a:srgbClr val="FFC000"/>
                </a:solidFill>
                <a:latin typeface="+mn-lt"/>
              </a:rPr>
            </a:br>
            <a:br>
              <a:rPr lang="ro-RO" sz="1100" b="1" dirty="0">
                <a:solidFill>
                  <a:srgbClr val="FFC000"/>
                </a:solidFill>
                <a:latin typeface="Arial" panose="020B0604020202020204" pitchFamily="34" charset="0"/>
              </a:rPr>
            </a:br>
            <a:endParaRPr lang="en-US" sz="2400" dirty="0">
              <a:solidFill>
                <a:srgbClr val="FFC000"/>
              </a:solidFill>
              <a:latin typeface="+mn-lt"/>
            </a:endParaRPr>
          </a:p>
        </p:txBody>
      </p:sp>
      <p:pic>
        <p:nvPicPr>
          <p:cNvPr id="29" name="Picture 28">
            <a:extLst>
              <a:ext uri="{FF2B5EF4-FFF2-40B4-BE49-F238E27FC236}">
                <a16:creationId xmlns:a16="http://schemas.microsoft.com/office/drawing/2014/main" id="{32C0E5CF-E05D-4C12-96F3-939038E09959}"/>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4000"/>
                    </a14:imgEffect>
                    <a14:imgEffect>
                      <a14:brightnessContrast bright="-3000" contrast="18000"/>
                    </a14:imgEffect>
                  </a14:imgLayer>
                </a14:imgProps>
              </a:ext>
            </a:extLst>
          </a:blip>
          <a:stretch>
            <a:fillRect/>
          </a:stretch>
        </p:blipFill>
        <p:spPr>
          <a:xfrm>
            <a:off x="688848" y="607944"/>
            <a:ext cx="4971288" cy="5642112"/>
          </a:xfrm>
          <a:prstGeom prst="rect">
            <a:avLst/>
          </a:prstGeom>
        </p:spPr>
      </p:pic>
      <p:pic>
        <p:nvPicPr>
          <p:cNvPr id="34" name="Picture 33">
            <a:extLst>
              <a:ext uri="{FF2B5EF4-FFF2-40B4-BE49-F238E27FC236}">
                <a16:creationId xmlns:a16="http://schemas.microsoft.com/office/drawing/2014/main" id="{E95B3722-D12C-46A7-ACD9-1C89AE5A53FE}"/>
              </a:ext>
            </a:extLst>
          </p:cNvPr>
          <p:cNvPicPr>
            <a:picLocks noChangeAspect="1"/>
          </p:cNvPicPr>
          <p:nvPr/>
        </p:nvPicPr>
        <p:blipFill>
          <a:blip r:embed="rId4"/>
          <a:stretch>
            <a:fillRect/>
          </a:stretch>
        </p:blipFill>
        <p:spPr>
          <a:xfrm>
            <a:off x="10540173" y="82296"/>
            <a:ext cx="1551242" cy="324964"/>
          </a:xfrm>
          <a:prstGeom prst="rect">
            <a:avLst/>
          </a:prstGeom>
        </p:spPr>
      </p:pic>
    </p:spTree>
    <p:extLst>
      <p:ext uri="{BB962C8B-B14F-4D97-AF65-F5344CB8AC3E}">
        <p14:creationId xmlns:p14="http://schemas.microsoft.com/office/powerpoint/2010/main" val="565802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D33425-17FC-4C2E-835C-8CC27B216A77}"/>
              </a:ext>
            </a:extLst>
          </p:cNvPr>
          <p:cNvSpPr>
            <a:spLocks noGrp="1"/>
          </p:cNvSpPr>
          <p:nvPr>
            <p:ph type="title"/>
          </p:nvPr>
        </p:nvSpPr>
        <p:spPr>
          <a:xfrm>
            <a:off x="6181344" y="493776"/>
            <a:ext cx="5623560" cy="5577840"/>
          </a:xfrm>
        </p:spPr>
        <p:txBody>
          <a:bodyPr/>
          <a:lstStyle/>
          <a:p>
            <a:r>
              <a:rPr kumimoji="0" lang="ro-RO" altLang="en-US" sz="1600" b="0" i="0" u="none" strike="noStrike" cap="none" normalizeH="0" baseline="0" dirty="0">
                <a:ln>
                  <a:noFill/>
                </a:ln>
                <a:solidFill>
                  <a:srgbClr val="FFC000"/>
                </a:solidFill>
                <a:effectLst/>
                <a:latin typeface="+mn-lt"/>
              </a:rPr>
              <a:t>Peisajul accidentat, muntos și împădurit al văii superioare</a:t>
            </a:r>
            <a:br>
              <a:rPr kumimoji="0" lang="ro-RO" altLang="en-US" sz="1600" b="0" i="0" u="none" strike="noStrike" cap="none" normalizeH="0" baseline="0" dirty="0">
                <a:ln>
                  <a:noFill/>
                </a:ln>
                <a:solidFill>
                  <a:srgbClr val="FFC000"/>
                </a:solidFill>
                <a:effectLst/>
                <a:latin typeface="+mn-lt"/>
              </a:rPr>
            </a:br>
            <a:r>
              <a:rPr kumimoji="0" lang="ro-RO" altLang="en-US" sz="1600" b="0" i="0" u="none" strike="noStrike" cap="none" normalizeH="0" baseline="0" dirty="0">
                <a:ln>
                  <a:noFill/>
                </a:ln>
                <a:solidFill>
                  <a:srgbClr val="FFC000"/>
                </a:solidFill>
                <a:effectLst/>
                <a:latin typeface="+mn-lt"/>
              </a:rPr>
              <a:t>Basento înconjoară capitala Basilicatei, care se află la o </a:t>
            </a:r>
            <a:br>
              <a:rPr kumimoji="0" lang="ro-RO" altLang="en-US" sz="1600" b="0" i="0" u="none" strike="noStrike" cap="none" normalizeH="0" baseline="0" dirty="0">
                <a:ln>
                  <a:noFill/>
                </a:ln>
                <a:solidFill>
                  <a:srgbClr val="FFC000"/>
                </a:solidFill>
                <a:effectLst/>
                <a:latin typeface="+mn-lt"/>
              </a:rPr>
            </a:br>
            <a:r>
              <a:rPr kumimoji="0" lang="ro-RO" altLang="en-US" sz="1600" b="0" i="0" u="none" strike="noStrike" cap="none" normalizeH="0" baseline="0" dirty="0">
                <a:ln>
                  <a:noFill/>
                </a:ln>
                <a:solidFill>
                  <a:srgbClr val="FFC000"/>
                </a:solidFill>
                <a:effectLst/>
                <a:latin typeface="+mn-lt"/>
              </a:rPr>
              <a:t>altitudine remarcabilă de 819 de metri deasupra nivelului mării. </a:t>
            </a:r>
            <a:br>
              <a:rPr kumimoji="0" lang="ro-RO" altLang="en-US" sz="1600" b="0" i="0" u="none" strike="noStrike" cap="none" normalizeH="0" baseline="0" dirty="0">
                <a:ln>
                  <a:noFill/>
                </a:ln>
                <a:solidFill>
                  <a:srgbClr val="FFC000"/>
                </a:solidFill>
                <a:effectLst/>
                <a:latin typeface="+mn-lt"/>
              </a:rPr>
            </a:br>
            <a:r>
              <a:rPr kumimoji="0" lang="ro-RO" altLang="en-US" sz="1600" b="0" i="0" u="none" strike="noStrike" cap="none" normalizeH="0" baseline="0" dirty="0">
                <a:ln>
                  <a:noFill/>
                </a:ln>
                <a:solidFill>
                  <a:srgbClr val="FFC000"/>
                </a:solidFill>
                <a:effectLst/>
                <a:latin typeface="+mn-lt"/>
              </a:rPr>
              <a:t>Această parte stâncoasă a Mediteranei are o climă de invidiat: rece și zăpadă iarna și caldă și uscată vara, cu temperaturi medii în lunile cele mai fierbinți de aproximativ 20°C. Istoria Potenzei nu a cunoscut nicio răsturnare dramatică: a înflorit în perioada romană, s-a ocupat treptat de goți, lombarzi, sarazini și șvabi, iar mai târziu a fost prinsă de evenimentele regatului napolitan. </a:t>
            </a:r>
            <a:br>
              <a:rPr kumimoji="0" lang="ro-RO" altLang="en-US" sz="1600" b="0" i="0" u="none" strike="noStrike" cap="none" normalizeH="0" baseline="0" dirty="0">
                <a:ln>
                  <a:noFill/>
                </a:ln>
                <a:solidFill>
                  <a:srgbClr val="FFC000"/>
                </a:solidFill>
                <a:effectLst/>
                <a:latin typeface="+mn-lt"/>
              </a:rPr>
            </a:br>
            <a:r>
              <a:rPr kumimoji="0" lang="ro-RO" altLang="en-US" sz="1600" b="0" i="0" u="none" strike="noStrike" cap="none" normalizeH="0" baseline="0" dirty="0">
                <a:ln>
                  <a:noFill/>
                </a:ln>
                <a:solidFill>
                  <a:srgbClr val="FFC000"/>
                </a:solidFill>
                <a:effectLst/>
                <a:latin typeface="+mn-lt"/>
              </a:rPr>
              <a:t>A fost unul dintre primele orașe răzvrătite împotriva Bourbonilor, chiar în ziua debarcării lui Garibaldi în Calabria, câștigându-și titlul de Oraș Meritoriu al Unirii. Aici există cutremure frecvente. Acesta este motivul pentru care Potenza</a:t>
            </a:r>
            <a:r>
              <a:rPr lang="ro-RO" altLang="en-US" sz="1600" dirty="0">
                <a:solidFill>
                  <a:srgbClr val="FFC000"/>
                </a:solidFill>
                <a:latin typeface="+mn-lt"/>
              </a:rPr>
              <a:t> </a:t>
            </a:r>
            <a:r>
              <a:rPr kumimoji="0" lang="ro-RO" altLang="en-US" sz="1600" b="0" i="0" u="none" strike="noStrike" cap="none" normalizeH="0" baseline="0" dirty="0">
                <a:ln>
                  <a:noFill/>
                </a:ln>
                <a:solidFill>
                  <a:srgbClr val="FFC000"/>
                </a:solidFill>
                <a:effectLst/>
                <a:latin typeface="+mn-lt"/>
              </a:rPr>
              <a:t>are acum un aspect modern, cu excepția centrului istoric, care ocupă o creastă înaltă alungită și este străbătut de strada principală a orașului, Via Pretoria, cu Piazza Pagano și Piazza Matteotti. </a:t>
            </a:r>
            <a:br>
              <a:rPr kumimoji="0" lang="ro-RO" altLang="en-US" sz="1600" b="0" i="0" u="none" strike="noStrike" cap="none" normalizeH="0" baseline="0" dirty="0">
                <a:ln>
                  <a:noFill/>
                </a:ln>
                <a:solidFill>
                  <a:srgbClr val="FFC000"/>
                </a:solidFill>
                <a:effectLst/>
                <a:latin typeface="+mn-lt"/>
              </a:rPr>
            </a:br>
            <a:r>
              <a:rPr kumimoji="0" lang="ro-RO" altLang="en-US" sz="1600" b="0" i="0" u="none" strike="noStrike" cap="none" normalizeH="0" baseline="0" dirty="0">
                <a:ln>
                  <a:noFill/>
                </a:ln>
                <a:solidFill>
                  <a:srgbClr val="FFC000"/>
                </a:solidFill>
                <a:effectLst/>
                <a:latin typeface="+mn-lt"/>
              </a:rPr>
              <a:t>Puținele urme ale trecutului care au mai rămas includ bisericile Santa Mara al Sepolcro și Sfântul Francisc. Există și o Catedrală, care datează din epoca medievală, deși singura caracteristică originală este fereastra romanică</a:t>
            </a:r>
            <a:r>
              <a:rPr kumimoji="0" lang="ro-RO" altLang="en-US" sz="1600" b="0" i="0" u="none" strike="noStrike" cap="none" normalizeH="0" baseline="0" dirty="0">
                <a:ln>
                  <a:noFill/>
                </a:ln>
                <a:solidFill>
                  <a:srgbClr val="202124"/>
                </a:solidFill>
                <a:effectLst/>
                <a:latin typeface="+mn-lt"/>
              </a:rPr>
              <a:t>. </a:t>
            </a:r>
            <a:endParaRPr lang="en-US" sz="1600" dirty="0">
              <a:latin typeface="+mn-lt"/>
            </a:endParaRPr>
          </a:p>
        </p:txBody>
      </p:sp>
      <p:pic>
        <p:nvPicPr>
          <p:cNvPr id="4098" name="Picture 2" descr="May be an image of the Pantheon, the Arno River, Piazza di Spagna and Camogli">
            <a:extLst>
              <a:ext uri="{FF2B5EF4-FFF2-40B4-BE49-F238E27FC236}">
                <a16:creationId xmlns:a16="http://schemas.microsoft.com/office/drawing/2014/main" id="{99BF8D3F-EAB4-443E-A287-CDB42D772C14}"/>
              </a:ext>
            </a:extLst>
          </p:cNvPr>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t="4959" b="4959"/>
          <a:stretch>
            <a:fillRect/>
          </a:stretch>
        </p:blipFill>
        <p:spPr bwMode="auto">
          <a:xfrm>
            <a:off x="886968" y="411480"/>
            <a:ext cx="4736592" cy="601675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53C3A97C-1611-4783-9971-63AA71435034}"/>
              </a:ext>
            </a:extLst>
          </p:cNvPr>
          <p:cNvPicPr>
            <a:picLocks noChangeAspect="1"/>
          </p:cNvPicPr>
          <p:nvPr/>
        </p:nvPicPr>
        <p:blipFill>
          <a:blip r:embed="rId3"/>
          <a:stretch>
            <a:fillRect/>
          </a:stretch>
        </p:blipFill>
        <p:spPr>
          <a:xfrm>
            <a:off x="10593420" y="0"/>
            <a:ext cx="1551242" cy="324964"/>
          </a:xfrm>
          <a:prstGeom prst="rect">
            <a:avLst/>
          </a:prstGeom>
        </p:spPr>
      </p:pic>
    </p:spTree>
    <p:extLst>
      <p:ext uri="{BB962C8B-B14F-4D97-AF65-F5344CB8AC3E}">
        <p14:creationId xmlns:p14="http://schemas.microsoft.com/office/powerpoint/2010/main" val="662930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553D6-6F90-40C7-A451-216F69BD9BDF}"/>
              </a:ext>
            </a:extLst>
          </p:cNvPr>
          <p:cNvSpPr>
            <a:spLocks noGrp="1"/>
          </p:cNvSpPr>
          <p:nvPr>
            <p:ph type="title"/>
          </p:nvPr>
        </p:nvSpPr>
        <p:spPr>
          <a:xfrm>
            <a:off x="6400800" y="603504"/>
            <a:ext cx="4718304" cy="1435608"/>
          </a:xfrm>
        </p:spPr>
        <p:txBody>
          <a:bodyPr/>
          <a:lstStyle/>
          <a:p>
            <a:br>
              <a:rPr lang="ro-RO" sz="2000" dirty="0">
                <a:latin typeface="+mn-lt"/>
              </a:rPr>
            </a:br>
            <a:br>
              <a:rPr lang="ro-RO" sz="2000" dirty="0">
                <a:latin typeface="+mn-lt"/>
              </a:rPr>
            </a:br>
            <a:endParaRPr lang="en-US" sz="2000" dirty="0">
              <a:latin typeface="+mn-lt"/>
            </a:endParaRPr>
          </a:p>
        </p:txBody>
      </p:sp>
      <p:sp>
        <p:nvSpPr>
          <p:cNvPr id="10" name="Footer Placeholder 9">
            <a:extLst>
              <a:ext uri="{FF2B5EF4-FFF2-40B4-BE49-F238E27FC236}">
                <a16:creationId xmlns:a16="http://schemas.microsoft.com/office/drawing/2014/main" id="{C90F9375-7D60-5547-02DC-A2AF4BE09B30}"/>
              </a:ext>
            </a:extLst>
          </p:cNvPr>
          <p:cNvSpPr>
            <a:spLocks noGrp="1"/>
          </p:cNvSpPr>
          <p:nvPr>
            <p:ph type="ftr" sz="quarter" idx="11"/>
          </p:nvPr>
        </p:nvSpPr>
        <p:spPr/>
        <p:txBody>
          <a:bodyPr/>
          <a:lstStyle/>
          <a:p>
            <a:endParaRPr lang="ro-RO" sz="3200" dirty="0">
              <a:solidFill>
                <a:srgbClr val="FFC000"/>
              </a:solidFill>
              <a:highlight>
                <a:srgbClr val="403A2F"/>
              </a:highlight>
              <a:latin typeface="Algerian" panose="04020705040A02060702" pitchFamily="82" charset="0"/>
            </a:endParaRPr>
          </a:p>
          <a:p>
            <a:endParaRPr lang="ro-RO" sz="3200" dirty="0">
              <a:solidFill>
                <a:srgbClr val="FFC000"/>
              </a:solidFill>
              <a:highlight>
                <a:srgbClr val="403A2F"/>
              </a:highlight>
              <a:latin typeface="Algerian" panose="04020705040A02060702" pitchFamily="82" charset="0"/>
            </a:endParaRPr>
          </a:p>
          <a:p>
            <a:endParaRPr lang="en-US" sz="3200" dirty="0">
              <a:solidFill>
                <a:srgbClr val="FFC000"/>
              </a:solidFill>
              <a:highlight>
                <a:srgbClr val="403A2F"/>
              </a:highlight>
              <a:latin typeface="Algerian" panose="04020705040A02060702" pitchFamily="82" charset="0"/>
            </a:endParaRPr>
          </a:p>
          <a:p>
            <a:endParaRPr lang="en-US" sz="3200" dirty="0">
              <a:solidFill>
                <a:srgbClr val="FFC000"/>
              </a:solidFill>
              <a:highlight>
                <a:srgbClr val="403A2F"/>
              </a:highlight>
              <a:latin typeface="Felix Titling" panose="04060505060202020A04" pitchFamily="82" charset="0"/>
            </a:endParaRPr>
          </a:p>
          <a:p>
            <a:endParaRPr lang="en-US" sz="3200" dirty="0">
              <a:solidFill>
                <a:srgbClr val="FFC000"/>
              </a:solidFill>
              <a:highlight>
                <a:srgbClr val="403A2F"/>
              </a:highlight>
              <a:latin typeface="Felix Titling" panose="04060505060202020A04" pitchFamily="82" charset="0"/>
            </a:endParaRPr>
          </a:p>
        </p:txBody>
      </p:sp>
      <p:pic>
        <p:nvPicPr>
          <p:cNvPr id="2050" name="Picture 2" descr="Liceul de Arte &quot;Bălașa Doamna&quot;">
            <a:extLst>
              <a:ext uri="{FF2B5EF4-FFF2-40B4-BE49-F238E27FC236}">
                <a16:creationId xmlns:a16="http://schemas.microsoft.com/office/drawing/2014/main" id="{81897C38-05CF-43D5-8E78-69D63F2EE4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0"/>
            <a:ext cx="676656" cy="67665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3A0CECD3-836C-4C58-820A-AEC636015E29}"/>
              </a:ext>
            </a:extLst>
          </p:cNvPr>
          <p:cNvPicPr>
            <a:picLocks noChangeAspect="1"/>
          </p:cNvPicPr>
          <p:nvPr/>
        </p:nvPicPr>
        <p:blipFill>
          <a:blip r:embed="rId3"/>
          <a:stretch>
            <a:fillRect/>
          </a:stretch>
        </p:blipFill>
        <p:spPr>
          <a:xfrm>
            <a:off x="10484165" y="111825"/>
            <a:ext cx="1551242" cy="324964"/>
          </a:xfrm>
          <a:prstGeom prst="rect">
            <a:avLst/>
          </a:prstGeom>
        </p:spPr>
      </p:pic>
      <p:pic>
        <p:nvPicPr>
          <p:cNvPr id="9" name="Picture 8">
            <a:extLst>
              <a:ext uri="{FF2B5EF4-FFF2-40B4-BE49-F238E27FC236}">
                <a16:creationId xmlns:a16="http://schemas.microsoft.com/office/drawing/2014/main" id="{9B75EA25-8446-4BB5-AB0F-C9CA8978055D}"/>
              </a:ext>
            </a:extLst>
          </p:cNvPr>
          <p:cNvPicPr>
            <a:picLocks noChangeAspect="1"/>
          </p:cNvPicPr>
          <p:nvPr/>
        </p:nvPicPr>
        <p:blipFill>
          <a:blip r:embed="rId4"/>
          <a:stretch>
            <a:fillRect/>
          </a:stretch>
        </p:blipFill>
        <p:spPr>
          <a:xfrm>
            <a:off x="6321347" y="1580676"/>
            <a:ext cx="5053789" cy="719304"/>
          </a:xfrm>
          <a:prstGeom prst="rect">
            <a:avLst/>
          </a:prstGeom>
        </p:spPr>
      </p:pic>
      <p:pic>
        <p:nvPicPr>
          <p:cNvPr id="13" name="Picture 12">
            <a:extLst>
              <a:ext uri="{FF2B5EF4-FFF2-40B4-BE49-F238E27FC236}">
                <a16:creationId xmlns:a16="http://schemas.microsoft.com/office/drawing/2014/main" id="{D6AEBB4F-1864-4875-A42C-420F4528CFFB}"/>
              </a:ext>
            </a:extLst>
          </p:cNvPr>
          <p:cNvPicPr>
            <a:picLocks noChangeAspect="1"/>
          </p:cNvPicPr>
          <p:nvPr/>
        </p:nvPicPr>
        <p:blipFill>
          <a:blip r:embed="rId5"/>
          <a:stretch>
            <a:fillRect/>
          </a:stretch>
        </p:blipFill>
        <p:spPr>
          <a:xfrm>
            <a:off x="6321347" y="2953511"/>
            <a:ext cx="5201862" cy="1215133"/>
          </a:xfrm>
          <a:prstGeom prst="rect">
            <a:avLst/>
          </a:prstGeom>
        </p:spPr>
      </p:pic>
      <p:pic>
        <p:nvPicPr>
          <p:cNvPr id="5122" name="Picture 2" descr="Lamezia, liceo “Galilei” tra le strutture validate dal Miur per la  Settimana della cultura scientifica il 6 marzo - il Lametino.it">
            <a:extLst>
              <a:ext uri="{FF2B5EF4-FFF2-40B4-BE49-F238E27FC236}">
                <a16:creationId xmlns:a16="http://schemas.microsoft.com/office/drawing/2014/main" id="{767D63E1-D845-451A-B0B8-296E68E566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0624" y="1507236"/>
            <a:ext cx="5644691" cy="34762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57777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553D6-6F90-40C7-A451-216F69BD9BDF}"/>
              </a:ext>
            </a:extLst>
          </p:cNvPr>
          <p:cNvSpPr>
            <a:spLocks noGrp="1"/>
          </p:cNvSpPr>
          <p:nvPr>
            <p:ph type="title"/>
          </p:nvPr>
        </p:nvSpPr>
        <p:spPr>
          <a:xfrm>
            <a:off x="6400800" y="603504"/>
            <a:ext cx="4718304" cy="1435608"/>
          </a:xfrm>
        </p:spPr>
        <p:txBody>
          <a:bodyPr/>
          <a:lstStyle/>
          <a:p>
            <a:br>
              <a:rPr lang="ro-RO" sz="2000" dirty="0">
                <a:latin typeface="+mn-lt"/>
              </a:rPr>
            </a:br>
            <a:br>
              <a:rPr lang="ro-RO" sz="2000" dirty="0">
                <a:latin typeface="+mn-lt"/>
              </a:rPr>
            </a:br>
            <a:endParaRPr lang="en-US" sz="2000" dirty="0">
              <a:latin typeface="+mn-lt"/>
            </a:endParaRPr>
          </a:p>
        </p:txBody>
      </p:sp>
      <p:sp>
        <p:nvSpPr>
          <p:cNvPr id="10" name="Footer Placeholder 9">
            <a:extLst>
              <a:ext uri="{FF2B5EF4-FFF2-40B4-BE49-F238E27FC236}">
                <a16:creationId xmlns:a16="http://schemas.microsoft.com/office/drawing/2014/main" id="{C90F9375-7D60-5547-02DC-A2AF4BE09B30}"/>
              </a:ext>
            </a:extLst>
          </p:cNvPr>
          <p:cNvSpPr>
            <a:spLocks noGrp="1"/>
          </p:cNvSpPr>
          <p:nvPr>
            <p:ph type="ftr" sz="quarter" idx="11"/>
          </p:nvPr>
        </p:nvSpPr>
        <p:spPr/>
        <p:txBody>
          <a:bodyPr/>
          <a:lstStyle/>
          <a:p>
            <a:endParaRPr lang="ro-RO" sz="3200" dirty="0">
              <a:solidFill>
                <a:srgbClr val="FFC000"/>
              </a:solidFill>
              <a:highlight>
                <a:srgbClr val="403A2F"/>
              </a:highlight>
              <a:latin typeface="Algerian" panose="04020705040A02060702" pitchFamily="82" charset="0"/>
            </a:endParaRPr>
          </a:p>
          <a:p>
            <a:endParaRPr lang="ro-RO" sz="3200" dirty="0">
              <a:solidFill>
                <a:srgbClr val="FFC000"/>
              </a:solidFill>
              <a:highlight>
                <a:srgbClr val="403A2F"/>
              </a:highlight>
              <a:latin typeface="Algerian" panose="04020705040A02060702" pitchFamily="82" charset="0"/>
            </a:endParaRPr>
          </a:p>
          <a:p>
            <a:endParaRPr lang="en-US" sz="3200" dirty="0">
              <a:solidFill>
                <a:srgbClr val="FFC000"/>
              </a:solidFill>
              <a:highlight>
                <a:srgbClr val="403A2F"/>
              </a:highlight>
              <a:latin typeface="Algerian" panose="04020705040A02060702" pitchFamily="82" charset="0"/>
            </a:endParaRPr>
          </a:p>
          <a:p>
            <a:endParaRPr lang="en-US" sz="3200" dirty="0">
              <a:solidFill>
                <a:srgbClr val="FFC000"/>
              </a:solidFill>
              <a:highlight>
                <a:srgbClr val="403A2F"/>
              </a:highlight>
              <a:latin typeface="Felix Titling" panose="04060505060202020A04" pitchFamily="82" charset="0"/>
            </a:endParaRPr>
          </a:p>
          <a:p>
            <a:endParaRPr lang="en-US" sz="3200" dirty="0">
              <a:solidFill>
                <a:srgbClr val="FFC000"/>
              </a:solidFill>
              <a:highlight>
                <a:srgbClr val="403A2F"/>
              </a:highlight>
              <a:latin typeface="Felix Titling" panose="04060505060202020A04" pitchFamily="82" charset="0"/>
            </a:endParaRPr>
          </a:p>
        </p:txBody>
      </p:sp>
      <p:pic>
        <p:nvPicPr>
          <p:cNvPr id="2050" name="Picture 2" descr="Liceul de Arte &quot;Bălașa Doamna&quot;">
            <a:extLst>
              <a:ext uri="{FF2B5EF4-FFF2-40B4-BE49-F238E27FC236}">
                <a16:creationId xmlns:a16="http://schemas.microsoft.com/office/drawing/2014/main" id="{81897C38-05CF-43D5-8E78-69D63F2EE4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0"/>
            <a:ext cx="443949" cy="44394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3A0CECD3-836C-4C58-820A-AEC636015E29}"/>
              </a:ext>
            </a:extLst>
          </p:cNvPr>
          <p:cNvPicPr>
            <a:picLocks noChangeAspect="1"/>
          </p:cNvPicPr>
          <p:nvPr/>
        </p:nvPicPr>
        <p:blipFill>
          <a:blip r:embed="rId3"/>
          <a:stretch>
            <a:fillRect/>
          </a:stretch>
        </p:blipFill>
        <p:spPr>
          <a:xfrm>
            <a:off x="10548173" y="86516"/>
            <a:ext cx="1551242" cy="324964"/>
          </a:xfrm>
          <a:prstGeom prst="rect">
            <a:avLst/>
          </a:prstGeom>
        </p:spPr>
      </p:pic>
      <p:pic>
        <p:nvPicPr>
          <p:cNvPr id="9" name="Picture 8">
            <a:extLst>
              <a:ext uri="{FF2B5EF4-FFF2-40B4-BE49-F238E27FC236}">
                <a16:creationId xmlns:a16="http://schemas.microsoft.com/office/drawing/2014/main" id="{9B75EA25-8446-4BB5-AB0F-C9CA8978055D}"/>
              </a:ext>
            </a:extLst>
          </p:cNvPr>
          <p:cNvPicPr>
            <a:picLocks noChangeAspect="1"/>
          </p:cNvPicPr>
          <p:nvPr/>
        </p:nvPicPr>
        <p:blipFill>
          <a:blip r:embed="rId4"/>
          <a:stretch>
            <a:fillRect/>
          </a:stretch>
        </p:blipFill>
        <p:spPr>
          <a:xfrm>
            <a:off x="716074" y="556404"/>
            <a:ext cx="5053789" cy="860772"/>
          </a:xfrm>
          <a:prstGeom prst="rect">
            <a:avLst/>
          </a:prstGeom>
        </p:spPr>
      </p:pic>
      <p:sp>
        <p:nvSpPr>
          <p:cNvPr id="3" name="TextBox 2">
            <a:extLst>
              <a:ext uri="{FF2B5EF4-FFF2-40B4-BE49-F238E27FC236}">
                <a16:creationId xmlns:a16="http://schemas.microsoft.com/office/drawing/2014/main" id="{EBE8C070-3F93-4940-96A8-4516AC07BBA7}"/>
              </a:ext>
            </a:extLst>
          </p:cNvPr>
          <p:cNvSpPr txBox="1"/>
          <p:nvPr/>
        </p:nvSpPr>
        <p:spPr>
          <a:xfrm>
            <a:off x="6281928" y="1225296"/>
            <a:ext cx="5422392" cy="4093428"/>
          </a:xfrm>
          <a:prstGeom prst="rect">
            <a:avLst/>
          </a:prstGeom>
          <a:noFill/>
        </p:spPr>
        <p:txBody>
          <a:bodyPr wrap="square" rtlCol="0">
            <a:spAutoFit/>
          </a:bodyPr>
          <a:lstStyle/>
          <a:p>
            <a:r>
              <a:rPr lang="ro-RO" sz="2000" dirty="0">
                <a:solidFill>
                  <a:srgbClr val="FFC000"/>
                </a:solidFill>
              </a:rPr>
              <a:t>În Potenza sunt in jur de zece licee, dar acesta este cel mai mare, cu 110 profesori si 1300 elevi. Este un liceu stiințific, oferind specializari in matematica, fizică, stiințe și aici poți alege cursuri cu focus pe IT și științe sau curs Cambridge sau spaniola cu un curs acreditat internațional. Elevii care aleg sa studieze un curs Cambridge platesc o suma de bani în plus și trebuie să susțină în al doilea an un examen la limba engleză si unul la geografie în limba engleză. În al patrulea an, dau examen ESOL și unii își iau certificare C1.</a:t>
            </a:r>
            <a:endParaRPr lang="en-US" sz="2000" dirty="0">
              <a:solidFill>
                <a:srgbClr val="FFC000"/>
              </a:solidFill>
            </a:endParaRPr>
          </a:p>
        </p:txBody>
      </p:sp>
      <p:pic>
        <p:nvPicPr>
          <p:cNvPr id="4" name="Picture 3">
            <a:extLst>
              <a:ext uri="{FF2B5EF4-FFF2-40B4-BE49-F238E27FC236}">
                <a16:creationId xmlns:a16="http://schemas.microsoft.com/office/drawing/2014/main" id="{CDD29A3C-F9D3-4628-AFF8-920FFCA724B9}"/>
              </a:ext>
            </a:extLst>
          </p:cNvPr>
          <p:cNvPicPr>
            <a:picLocks noChangeAspect="1"/>
          </p:cNvPicPr>
          <p:nvPr/>
        </p:nvPicPr>
        <p:blipFill>
          <a:blip r:embed="rId5"/>
          <a:stretch>
            <a:fillRect/>
          </a:stretch>
        </p:blipFill>
        <p:spPr>
          <a:xfrm>
            <a:off x="380705" y="2039112"/>
            <a:ext cx="5724525" cy="3731226"/>
          </a:xfrm>
          <a:prstGeom prst="rect">
            <a:avLst/>
          </a:prstGeom>
        </p:spPr>
      </p:pic>
    </p:spTree>
    <p:extLst>
      <p:ext uri="{BB962C8B-B14F-4D97-AF65-F5344CB8AC3E}">
        <p14:creationId xmlns:p14="http://schemas.microsoft.com/office/powerpoint/2010/main" val="26032826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553D6-6F90-40C7-A451-216F69BD9BDF}"/>
              </a:ext>
            </a:extLst>
          </p:cNvPr>
          <p:cNvSpPr>
            <a:spLocks noGrp="1"/>
          </p:cNvSpPr>
          <p:nvPr>
            <p:ph type="title"/>
          </p:nvPr>
        </p:nvSpPr>
        <p:spPr>
          <a:xfrm>
            <a:off x="6400800" y="603504"/>
            <a:ext cx="4718304" cy="1435608"/>
          </a:xfrm>
        </p:spPr>
        <p:txBody>
          <a:bodyPr/>
          <a:lstStyle/>
          <a:p>
            <a:br>
              <a:rPr lang="ro-RO" sz="2000" dirty="0">
                <a:latin typeface="+mn-lt"/>
              </a:rPr>
            </a:br>
            <a:br>
              <a:rPr lang="ro-RO" sz="2000" dirty="0">
                <a:latin typeface="+mn-lt"/>
              </a:rPr>
            </a:br>
            <a:endParaRPr lang="en-US" sz="2000" dirty="0">
              <a:latin typeface="+mn-lt"/>
            </a:endParaRPr>
          </a:p>
        </p:txBody>
      </p:sp>
      <p:sp>
        <p:nvSpPr>
          <p:cNvPr id="10" name="Footer Placeholder 9">
            <a:extLst>
              <a:ext uri="{FF2B5EF4-FFF2-40B4-BE49-F238E27FC236}">
                <a16:creationId xmlns:a16="http://schemas.microsoft.com/office/drawing/2014/main" id="{C90F9375-7D60-5547-02DC-A2AF4BE09B30}"/>
              </a:ext>
            </a:extLst>
          </p:cNvPr>
          <p:cNvSpPr>
            <a:spLocks noGrp="1"/>
          </p:cNvSpPr>
          <p:nvPr>
            <p:ph type="ftr" sz="quarter" idx="11"/>
          </p:nvPr>
        </p:nvSpPr>
        <p:spPr/>
        <p:txBody>
          <a:bodyPr/>
          <a:lstStyle/>
          <a:p>
            <a:endParaRPr lang="ro-RO" sz="3200" dirty="0">
              <a:solidFill>
                <a:srgbClr val="FFC000"/>
              </a:solidFill>
              <a:highlight>
                <a:srgbClr val="403A2F"/>
              </a:highlight>
              <a:latin typeface="Algerian" panose="04020705040A02060702" pitchFamily="82" charset="0"/>
            </a:endParaRPr>
          </a:p>
          <a:p>
            <a:endParaRPr lang="ro-RO" sz="3200" dirty="0">
              <a:solidFill>
                <a:srgbClr val="FFC000"/>
              </a:solidFill>
              <a:highlight>
                <a:srgbClr val="403A2F"/>
              </a:highlight>
              <a:latin typeface="Algerian" panose="04020705040A02060702" pitchFamily="82" charset="0"/>
            </a:endParaRPr>
          </a:p>
          <a:p>
            <a:endParaRPr lang="en-US" sz="3200" dirty="0">
              <a:solidFill>
                <a:srgbClr val="FFC000"/>
              </a:solidFill>
              <a:highlight>
                <a:srgbClr val="403A2F"/>
              </a:highlight>
              <a:latin typeface="Algerian" panose="04020705040A02060702" pitchFamily="82" charset="0"/>
            </a:endParaRPr>
          </a:p>
          <a:p>
            <a:endParaRPr lang="en-US" sz="3200" dirty="0">
              <a:solidFill>
                <a:srgbClr val="FFC000"/>
              </a:solidFill>
              <a:highlight>
                <a:srgbClr val="403A2F"/>
              </a:highlight>
              <a:latin typeface="Felix Titling" panose="04060505060202020A04" pitchFamily="82" charset="0"/>
            </a:endParaRPr>
          </a:p>
          <a:p>
            <a:endParaRPr lang="en-US" sz="3200" dirty="0">
              <a:solidFill>
                <a:srgbClr val="FFC000"/>
              </a:solidFill>
              <a:highlight>
                <a:srgbClr val="403A2F"/>
              </a:highlight>
              <a:latin typeface="Felix Titling" panose="04060505060202020A04" pitchFamily="82" charset="0"/>
            </a:endParaRPr>
          </a:p>
        </p:txBody>
      </p:sp>
      <p:pic>
        <p:nvPicPr>
          <p:cNvPr id="2050" name="Picture 2" descr="Liceul de Arte &quot;Bălașa Doamna&quot;">
            <a:extLst>
              <a:ext uri="{FF2B5EF4-FFF2-40B4-BE49-F238E27FC236}">
                <a16:creationId xmlns:a16="http://schemas.microsoft.com/office/drawing/2014/main" id="{81897C38-05CF-43D5-8E78-69D63F2EE4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0"/>
            <a:ext cx="411480" cy="41148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3A0CECD3-836C-4C58-820A-AEC636015E29}"/>
              </a:ext>
            </a:extLst>
          </p:cNvPr>
          <p:cNvPicPr>
            <a:picLocks noChangeAspect="1"/>
          </p:cNvPicPr>
          <p:nvPr/>
        </p:nvPicPr>
        <p:blipFill>
          <a:blip r:embed="rId3"/>
          <a:stretch>
            <a:fillRect/>
          </a:stretch>
        </p:blipFill>
        <p:spPr>
          <a:xfrm>
            <a:off x="10548173" y="86516"/>
            <a:ext cx="1551242" cy="324964"/>
          </a:xfrm>
          <a:prstGeom prst="rect">
            <a:avLst/>
          </a:prstGeom>
        </p:spPr>
      </p:pic>
      <p:sp>
        <p:nvSpPr>
          <p:cNvPr id="3" name="TextBox 2">
            <a:extLst>
              <a:ext uri="{FF2B5EF4-FFF2-40B4-BE49-F238E27FC236}">
                <a16:creationId xmlns:a16="http://schemas.microsoft.com/office/drawing/2014/main" id="{EBE8C070-3F93-4940-96A8-4516AC07BBA7}"/>
              </a:ext>
            </a:extLst>
          </p:cNvPr>
          <p:cNvSpPr txBox="1"/>
          <p:nvPr/>
        </p:nvSpPr>
        <p:spPr>
          <a:xfrm>
            <a:off x="6227064" y="493776"/>
            <a:ext cx="5715000" cy="5262979"/>
          </a:xfrm>
          <a:prstGeom prst="rect">
            <a:avLst/>
          </a:prstGeom>
          <a:noFill/>
        </p:spPr>
        <p:txBody>
          <a:bodyPr wrap="square" rtlCol="0">
            <a:spAutoFit/>
          </a:bodyPr>
          <a:lstStyle/>
          <a:p>
            <a:r>
              <a:rPr lang="en-US" sz="1600" dirty="0" err="1">
                <a:solidFill>
                  <a:srgbClr val="FFC000"/>
                </a:solidFill>
              </a:rPr>
              <a:t>Colaborarea</a:t>
            </a:r>
            <a:r>
              <a:rPr lang="en-US" sz="1600" dirty="0">
                <a:solidFill>
                  <a:srgbClr val="FFC000"/>
                </a:solidFill>
              </a:rPr>
              <a:t> </a:t>
            </a:r>
            <a:r>
              <a:rPr lang="en-US" sz="1600" dirty="0" err="1">
                <a:solidFill>
                  <a:srgbClr val="FFC000"/>
                </a:solidFill>
              </a:rPr>
              <a:t>dintre</a:t>
            </a:r>
            <a:r>
              <a:rPr lang="en-US" sz="1600" dirty="0">
                <a:solidFill>
                  <a:srgbClr val="FFC000"/>
                </a:solidFill>
              </a:rPr>
              <a:t>  </a:t>
            </a:r>
            <a:r>
              <a:rPr lang="en-US" sz="1600" dirty="0" err="1">
                <a:solidFill>
                  <a:srgbClr val="FFC000"/>
                </a:solidFill>
              </a:rPr>
              <a:t>Liceul</a:t>
            </a:r>
            <a:r>
              <a:rPr lang="en-US" sz="1600" dirty="0">
                <a:solidFill>
                  <a:srgbClr val="FFC000"/>
                </a:solidFill>
              </a:rPr>
              <a:t> </a:t>
            </a:r>
            <a:r>
              <a:rPr lang="en-US" sz="1600" dirty="0" err="1">
                <a:solidFill>
                  <a:srgbClr val="FFC000"/>
                </a:solidFill>
              </a:rPr>
              <a:t>Științific</a:t>
            </a:r>
            <a:r>
              <a:rPr lang="en-US" sz="1600" dirty="0">
                <a:solidFill>
                  <a:srgbClr val="FFC000"/>
                </a:solidFill>
              </a:rPr>
              <a:t> de Stat „Galileo Galilei”  </a:t>
            </a:r>
            <a:r>
              <a:rPr lang="en-US" sz="1600" dirty="0" err="1">
                <a:solidFill>
                  <a:srgbClr val="FFC000"/>
                </a:solidFill>
              </a:rPr>
              <a:t>și</a:t>
            </a:r>
            <a:r>
              <a:rPr lang="en-US" sz="1600" dirty="0">
                <a:solidFill>
                  <a:srgbClr val="FFC000"/>
                </a:solidFill>
              </a:rPr>
              <a:t> </a:t>
            </a:r>
            <a:r>
              <a:rPr lang="en-US" sz="1600" dirty="0" err="1">
                <a:solidFill>
                  <a:srgbClr val="FFC000"/>
                </a:solidFill>
              </a:rPr>
              <a:t>instituția</a:t>
            </a:r>
            <a:r>
              <a:rPr lang="en-US" sz="1600" dirty="0">
                <a:solidFill>
                  <a:srgbClr val="FFC000"/>
                </a:solidFill>
              </a:rPr>
              <a:t> </a:t>
            </a:r>
            <a:r>
              <a:rPr lang="en-US" sz="1600" dirty="0" err="1">
                <a:solidFill>
                  <a:srgbClr val="FFC000"/>
                </a:solidFill>
              </a:rPr>
              <a:t>engleză</a:t>
            </a:r>
            <a:r>
              <a:rPr lang="en-US" sz="1600" dirty="0">
                <a:solidFill>
                  <a:srgbClr val="FFC000"/>
                </a:solidFill>
              </a:rPr>
              <a:t> de </a:t>
            </a:r>
            <a:r>
              <a:rPr lang="en-US" sz="1600" dirty="0" err="1">
                <a:solidFill>
                  <a:srgbClr val="FFC000"/>
                </a:solidFill>
              </a:rPr>
              <a:t>învățământ</a:t>
            </a:r>
            <a:r>
              <a:rPr lang="en-US" sz="1600" dirty="0">
                <a:solidFill>
                  <a:srgbClr val="FFC000"/>
                </a:solidFill>
              </a:rPr>
              <a:t> </a:t>
            </a:r>
            <a:r>
              <a:rPr lang="en-US" sz="1600" dirty="0" err="1">
                <a:solidFill>
                  <a:srgbClr val="FFC000"/>
                </a:solidFill>
              </a:rPr>
              <a:t>internațional</a:t>
            </a:r>
            <a:r>
              <a:rPr lang="en-US" sz="1600" dirty="0">
                <a:solidFill>
                  <a:srgbClr val="FFC000"/>
                </a:solidFill>
              </a:rPr>
              <a:t> Cambridge Assessment International Education a </a:t>
            </a:r>
            <a:r>
              <a:rPr lang="en-US" sz="1600" dirty="0" err="1">
                <a:solidFill>
                  <a:srgbClr val="FFC000"/>
                </a:solidFill>
              </a:rPr>
              <a:t>Universității</a:t>
            </a:r>
            <a:r>
              <a:rPr lang="en-US" sz="1600" dirty="0">
                <a:solidFill>
                  <a:srgbClr val="FFC000"/>
                </a:solidFill>
              </a:rPr>
              <a:t> Cambridge </a:t>
            </a:r>
            <a:r>
              <a:rPr lang="en-US" sz="1600" dirty="0" err="1">
                <a:solidFill>
                  <a:srgbClr val="FFC000"/>
                </a:solidFill>
              </a:rPr>
              <a:t>constă</a:t>
            </a:r>
            <a:r>
              <a:rPr lang="en-US" sz="1600" dirty="0">
                <a:solidFill>
                  <a:srgbClr val="FFC000"/>
                </a:solidFill>
              </a:rPr>
              <a:t> </a:t>
            </a:r>
            <a:r>
              <a:rPr lang="en-US" sz="1600" dirty="0" err="1">
                <a:solidFill>
                  <a:srgbClr val="FFC000"/>
                </a:solidFill>
              </a:rPr>
              <a:t>într</a:t>
            </a:r>
            <a:r>
              <a:rPr lang="en-US" sz="1600" dirty="0">
                <a:solidFill>
                  <a:srgbClr val="FFC000"/>
                </a:solidFill>
              </a:rPr>
              <a:t>-o </a:t>
            </a:r>
            <a:r>
              <a:rPr lang="en-US" sz="1600" dirty="0" err="1">
                <a:solidFill>
                  <a:srgbClr val="FFC000"/>
                </a:solidFill>
              </a:rPr>
              <a:t>ofertă</a:t>
            </a:r>
            <a:r>
              <a:rPr lang="en-US" sz="1600" dirty="0">
                <a:solidFill>
                  <a:srgbClr val="FFC000"/>
                </a:solidFill>
              </a:rPr>
              <a:t> </a:t>
            </a:r>
            <a:r>
              <a:rPr lang="en-US" sz="1600" dirty="0" err="1">
                <a:solidFill>
                  <a:srgbClr val="FFC000"/>
                </a:solidFill>
              </a:rPr>
              <a:t>educațională</a:t>
            </a:r>
            <a:r>
              <a:rPr lang="en-US" sz="1600" dirty="0">
                <a:solidFill>
                  <a:srgbClr val="FFC000"/>
                </a:solidFill>
              </a:rPr>
              <a:t> care </a:t>
            </a:r>
            <a:r>
              <a:rPr lang="en-US" sz="1600" dirty="0" err="1">
                <a:solidFill>
                  <a:srgbClr val="FFC000"/>
                </a:solidFill>
              </a:rPr>
              <a:t>permite</a:t>
            </a:r>
            <a:r>
              <a:rPr lang="en-US" sz="1600" dirty="0">
                <a:solidFill>
                  <a:srgbClr val="FFC000"/>
                </a:solidFill>
              </a:rPr>
              <a:t> </a:t>
            </a:r>
            <a:r>
              <a:rPr lang="en-US" sz="1600" dirty="0" err="1">
                <a:solidFill>
                  <a:srgbClr val="FFC000"/>
                </a:solidFill>
              </a:rPr>
              <a:t>elevilor</a:t>
            </a:r>
            <a:r>
              <a:rPr lang="en-US" sz="1600" dirty="0">
                <a:solidFill>
                  <a:srgbClr val="FFC000"/>
                </a:solidFill>
              </a:rPr>
              <a:t>, </a:t>
            </a:r>
            <a:r>
              <a:rPr lang="en-US" sz="1600" dirty="0" err="1">
                <a:solidFill>
                  <a:srgbClr val="FFC000"/>
                </a:solidFill>
              </a:rPr>
              <a:t>în</a:t>
            </a:r>
            <a:r>
              <a:rPr lang="en-US" sz="1600" dirty="0">
                <a:solidFill>
                  <a:srgbClr val="FFC000"/>
                </a:solidFill>
              </a:rPr>
              <a:t> </a:t>
            </a:r>
            <a:r>
              <a:rPr lang="en-US" sz="1600" dirty="0" err="1">
                <a:solidFill>
                  <a:srgbClr val="FFC000"/>
                </a:solidFill>
              </a:rPr>
              <a:t>primii</a:t>
            </a:r>
            <a:r>
              <a:rPr lang="en-US" sz="1600" dirty="0">
                <a:solidFill>
                  <a:srgbClr val="FFC000"/>
                </a:solidFill>
              </a:rPr>
              <a:t> </a:t>
            </a:r>
            <a:r>
              <a:rPr lang="en-US" sz="1600" dirty="0" err="1">
                <a:solidFill>
                  <a:srgbClr val="FFC000"/>
                </a:solidFill>
              </a:rPr>
              <a:t>patru</a:t>
            </a:r>
            <a:r>
              <a:rPr lang="en-US" sz="1600" dirty="0">
                <a:solidFill>
                  <a:srgbClr val="FFC000"/>
                </a:solidFill>
              </a:rPr>
              <a:t> ani de </a:t>
            </a:r>
            <a:r>
              <a:rPr lang="en-US" sz="1600" dirty="0" err="1">
                <a:solidFill>
                  <a:srgbClr val="FFC000"/>
                </a:solidFill>
              </a:rPr>
              <a:t>liceu</a:t>
            </a:r>
            <a:r>
              <a:rPr lang="en-US" sz="1600" dirty="0">
                <a:solidFill>
                  <a:srgbClr val="FFC000"/>
                </a:solidFill>
              </a:rPr>
              <a:t>, </a:t>
            </a:r>
            <a:r>
              <a:rPr lang="en-US" sz="1600" dirty="0" err="1">
                <a:solidFill>
                  <a:srgbClr val="FFC000"/>
                </a:solidFill>
              </a:rPr>
              <a:t>să</a:t>
            </a:r>
            <a:r>
              <a:rPr lang="en-US" sz="1600" dirty="0">
                <a:solidFill>
                  <a:srgbClr val="FFC000"/>
                </a:solidFill>
              </a:rPr>
              <a:t> </a:t>
            </a:r>
            <a:r>
              <a:rPr lang="en-US" sz="1600" dirty="0" err="1">
                <a:solidFill>
                  <a:srgbClr val="FFC000"/>
                </a:solidFill>
              </a:rPr>
              <a:t>studieze</a:t>
            </a:r>
            <a:r>
              <a:rPr lang="en-US" sz="1600" dirty="0">
                <a:solidFill>
                  <a:srgbClr val="FFC000"/>
                </a:solidFill>
              </a:rPr>
              <a:t> </a:t>
            </a:r>
            <a:r>
              <a:rPr lang="en-US" sz="1600" dirty="0" err="1">
                <a:solidFill>
                  <a:srgbClr val="FFC000"/>
                </a:solidFill>
              </a:rPr>
              <a:t>unele</a:t>
            </a:r>
            <a:r>
              <a:rPr lang="en-US" sz="1600" dirty="0">
                <a:solidFill>
                  <a:srgbClr val="FFC000"/>
                </a:solidFill>
              </a:rPr>
              <a:t> discipline </a:t>
            </a:r>
            <a:r>
              <a:rPr lang="en-US" sz="1600" dirty="0" err="1">
                <a:solidFill>
                  <a:srgbClr val="FFC000"/>
                </a:solidFill>
              </a:rPr>
              <a:t>curriculare</a:t>
            </a:r>
            <a:r>
              <a:rPr lang="en-US" sz="1600" dirty="0">
                <a:solidFill>
                  <a:srgbClr val="FFC000"/>
                </a:solidFill>
              </a:rPr>
              <a:t> </a:t>
            </a:r>
            <a:r>
              <a:rPr lang="en-US" sz="1600" dirty="0" err="1">
                <a:solidFill>
                  <a:srgbClr val="FFC000"/>
                </a:solidFill>
              </a:rPr>
              <a:t>în</a:t>
            </a:r>
            <a:r>
              <a:rPr lang="en-US" sz="1600" dirty="0">
                <a:solidFill>
                  <a:srgbClr val="FFC000"/>
                </a:solidFill>
              </a:rPr>
              <a:t> </a:t>
            </a:r>
            <a:r>
              <a:rPr lang="en-US" sz="1600" dirty="0" err="1">
                <a:solidFill>
                  <a:srgbClr val="FFC000"/>
                </a:solidFill>
              </a:rPr>
              <a:t>limba</a:t>
            </a:r>
            <a:r>
              <a:rPr lang="en-US" sz="1600" dirty="0">
                <a:solidFill>
                  <a:srgbClr val="FFC000"/>
                </a:solidFill>
              </a:rPr>
              <a:t> </a:t>
            </a:r>
            <a:r>
              <a:rPr lang="en-US" sz="1600" dirty="0" err="1">
                <a:solidFill>
                  <a:srgbClr val="FFC000"/>
                </a:solidFill>
              </a:rPr>
              <a:t>engleză</a:t>
            </a:r>
            <a:r>
              <a:rPr lang="en-US" sz="1600" dirty="0">
                <a:solidFill>
                  <a:srgbClr val="FFC000"/>
                </a:solidFill>
              </a:rPr>
              <a:t>. cu </a:t>
            </a:r>
            <a:r>
              <a:rPr lang="en-US" sz="1600" dirty="0" err="1">
                <a:solidFill>
                  <a:srgbClr val="FFC000"/>
                </a:solidFill>
              </a:rPr>
              <a:t>profesori</a:t>
            </a:r>
            <a:r>
              <a:rPr lang="en-US" sz="1600" dirty="0">
                <a:solidFill>
                  <a:srgbClr val="FFC000"/>
                </a:solidFill>
              </a:rPr>
              <a:t> </a:t>
            </a:r>
            <a:r>
              <a:rPr lang="en-US" sz="1600" dirty="0" err="1">
                <a:solidFill>
                  <a:srgbClr val="FFC000"/>
                </a:solidFill>
              </a:rPr>
              <a:t>experți</a:t>
            </a:r>
            <a:r>
              <a:rPr lang="en-US" sz="1600" dirty="0">
                <a:solidFill>
                  <a:srgbClr val="FFC000"/>
                </a:solidFill>
              </a:rPr>
              <a:t> </a:t>
            </a:r>
            <a:r>
              <a:rPr lang="en-US" sz="1600" dirty="0" err="1">
                <a:solidFill>
                  <a:srgbClr val="FFC000"/>
                </a:solidFill>
              </a:rPr>
              <a:t>externi</a:t>
            </a:r>
            <a:r>
              <a:rPr lang="en-US" sz="1600" dirty="0">
                <a:solidFill>
                  <a:srgbClr val="FFC000"/>
                </a:solidFill>
              </a:rPr>
              <a:t> </a:t>
            </a:r>
            <a:r>
              <a:rPr lang="en-US" sz="1600" dirty="0" err="1">
                <a:solidFill>
                  <a:srgbClr val="FFC000"/>
                </a:solidFill>
              </a:rPr>
              <a:t>vorbitori</a:t>
            </a:r>
            <a:r>
              <a:rPr lang="en-US" sz="1600" dirty="0">
                <a:solidFill>
                  <a:srgbClr val="FFC000"/>
                </a:solidFill>
              </a:rPr>
              <a:t> </a:t>
            </a:r>
            <a:r>
              <a:rPr lang="en-US" sz="1600" dirty="0" err="1">
                <a:solidFill>
                  <a:srgbClr val="FFC000"/>
                </a:solidFill>
              </a:rPr>
              <a:t>nativi</a:t>
            </a:r>
            <a:r>
              <a:rPr lang="en-US" sz="1600" dirty="0">
                <a:solidFill>
                  <a:srgbClr val="FFC000"/>
                </a:solidFill>
              </a:rPr>
              <a:t> </a:t>
            </a:r>
            <a:r>
              <a:rPr lang="en-US" sz="1600" dirty="0" err="1">
                <a:solidFill>
                  <a:srgbClr val="FFC000"/>
                </a:solidFill>
              </a:rPr>
              <a:t>sau</a:t>
            </a:r>
            <a:r>
              <a:rPr lang="en-US" sz="1600" dirty="0">
                <a:solidFill>
                  <a:srgbClr val="FFC000"/>
                </a:solidFill>
              </a:rPr>
              <a:t> cu </a:t>
            </a:r>
            <a:r>
              <a:rPr lang="en-US" sz="1600" dirty="0" err="1">
                <a:solidFill>
                  <a:srgbClr val="FFC000"/>
                </a:solidFill>
              </a:rPr>
              <a:t>profesori</a:t>
            </a:r>
            <a:r>
              <a:rPr lang="en-US" sz="1600" dirty="0">
                <a:solidFill>
                  <a:srgbClr val="FFC000"/>
                </a:solidFill>
              </a:rPr>
              <a:t> </a:t>
            </a:r>
            <a:r>
              <a:rPr lang="en-US" sz="1600" dirty="0" err="1">
                <a:solidFill>
                  <a:srgbClr val="FFC000"/>
                </a:solidFill>
              </a:rPr>
              <a:t>experți</a:t>
            </a:r>
            <a:r>
              <a:rPr lang="en-US" sz="1600" dirty="0">
                <a:solidFill>
                  <a:srgbClr val="FFC000"/>
                </a:solidFill>
              </a:rPr>
              <a:t> </a:t>
            </a:r>
            <a:r>
              <a:rPr lang="en-US" sz="1600" dirty="0" err="1">
                <a:solidFill>
                  <a:srgbClr val="FFC000"/>
                </a:solidFill>
              </a:rPr>
              <a:t>externi</a:t>
            </a:r>
            <a:r>
              <a:rPr lang="en-US" sz="1600" dirty="0">
                <a:solidFill>
                  <a:srgbClr val="FFC000"/>
                </a:solidFill>
              </a:rPr>
              <a:t> cu </a:t>
            </a:r>
            <a:r>
              <a:rPr lang="en-US" sz="1600" dirty="0" err="1">
                <a:solidFill>
                  <a:srgbClr val="FFC000"/>
                </a:solidFill>
              </a:rPr>
              <a:t>certificare</a:t>
            </a:r>
            <a:r>
              <a:rPr lang="en-US" sz="1600" dirty="0">
                <a:solidFill>
                  <a:srgbClr val="FFC000"/>
                </a:solidFill>
              </a:rPr>
              <a:t> C2 </a:t>
            </a:r>
            <a:r>
              <a:rPr lang="ro-RO" sz="1600" dirty="0">
                <a:solidFill>
                  <a:srgbClr val="FFC000"/>
                </a:solidFill>
              </a:rPr>
              <a:t>( sau CELTA)</a:t>
            </a:r>
            <a:r>
              <a:rPr lang="en-US" sz="1600" dirty="0" err="1">
                <a:solidFill>
                  <a:srgbClr val="FFC000"/>
                </a:solidFill>
              </a:rPr>
              <a:t>și</a:t>
            </a:r>
            <a:r>
              <a:rPr lang="en-US" sz="1600" dirty="0">
                <a:solidFill>
                  <a:srgbClr val="FFC000"/>
                </a:solidFill>
              </a:rPr>
              <a:t> </a:t>
            </a:r>
            <a:r>
              <a:rPr lang="en-US" sz="1600" dirty="0" err="1">
                <a:solidFill>
                  <a:srgbClr val="FFC000"/>
                </a:solidFill>
              </a:rPr>
              <a:t>să</a:t>
            </a:r>
            <a:r>
              <a:rPr lang="en-US" sz="1600" dirty="0">
                <a:solidFill>
                  <a:srgbClr val="FFC000"/>
                </a:solidFill>
              </a:rPr>
              <a:t> fie </a:t>
            </a:r>
            <a:r>
              <a:rPr lang="en-US" sz="1600" dirty="0" err="1">
                <a:solidFill>
                  <a:srgbClr val="FFC000"/>
                </a:solidFill>
              </a:rPr>
              <a:t>examina</a:t>
            </a:r>
            <a:r>
              <a:rPr lang="ro-RO" sz="1600" dirty="0">
                <a:solidFill>
                  <a:srgbClr val="FFC000"/>
                </a:solidFill>
              </a:rPr>
              <a:t>ți</a:t>
            </a:r>
            <a:r>
              <a:rPr lang="en-US" sz="1600" dirty="0">
                <a:solidFill>
                  <a:srgbClr val="FFC000"/>
                </a:solidFill>
              </a:rPr>
              <a:t> </a:t>
            </a:r>
            <a:r>
              <a:rPr lang="en-US" sz="1600" dirty="0" err="1">
                <a:solidFill>
                  <a:srgbClr val="FFC000"/>
                </a:solidFill>
              </a:rPr>
              <a:t>și</a:t>
            </a:r>
            <a:r>
              <a:rPr lang="en-US" sz="1600" dirty="0">
                <a:solidFill>
                  <a:srgbClr val="FFC000"/>
                </a:solidFill>
              </a:rPr>
              <a:t> </a:t>
            </a:r>
            <a:r>
              <a:rPr lang="en-US" sz="1600" dirty="0" err="1">
                <a:solidFill>
                  <a:srgbClr val="FFC000"/>
                </a:solidFill>
              </a:rPr>
              <a:t>certifica</a:t>
            </a:r>
            <a:r>
              <a:rPr lang="ro-RO" sz="1600" dirty="0">
                <a:solidFill>
                  <a:srgbClr val="FFC000"/>
                </a:solidFill>
              </a:rPr>
              <a:t>ți</a:t>
            </a:r>
            <a:r>
              <a:rPr lang="en-US" sz="1600" dirty="0">
                <a:solidFill>
                  <a:srgbClr val="FFC000"/>
                </a:solidFill>
              </a:rPr>
              <a:t> de Cambridge Assessment International Education la </a:t>
            </a:r>
            <a:r>
              <a:rPr lang="en-US" sz="1600" dirty="0" err="1">
                <a:solidFill>
                  <a:srgbClr val="FFC000"/>
                </a:solidFill>
              </a:rPr>
              <a:t>sfârșitul</a:t>
            </a:r>
            <a:r>
              <a:rPr lang="en-US" sz="1600" dirty="0">
                <a:solidFill>
                  <a:srgbClr val="FFC000"/>
                </a:solidFill>
              </a:rPr>
              <a:t> </a:t>
            </a:r>
            <a:r>
              <a:rPr lang="en-US" sz="1600" dirty="0" err="1">
                <a:solidFill>
                  <a:srgbClr val="FFC000"/>
                </a:solidFill>
              </a:rPr>
              <a:t>primilor</a:t>
            </a:r>
            <a:r>
              <a:rPr lang="en-US" sz="1600" dirty="0">
                <a:solidFill>
                  <a:srgbClr val="FFC000"/>
                </a:solidFill>
              </a:rPr>
              <a:t> </a:t>
            </a:r>
            <a:r>
              <a:rPr lang="en-US" sz="1600" dirty="0" err="1">
                <a:solidFill>
                  <a:srgbClr val="FFC000"/>
                </a:solidFill>
              </a:rPr>
              <a:t>doi</a:t>
            </a:r>
            <a:r>
              <a:rPr lang="en-US" sz="1600" dirty="0">
                <a:solidFill>
                  <a:srgbClr val="FFC000"/>
                </a:solidFill>
              </a:rPr>
              <a:t> ani </a:t>
            </a:r>
            <a:r>
              <a:rPr lang="en-US" sz="1600" dirty="0" err="1">
                <a:solidFill>
                  <a:srgbClr val="FFC000"/>
                </a:solidFill>
              </a:rPr>
              <a:t>și</a:t>
            </a:r>
            <a:r>
              <a:rPr lang="en-US" sz="1600" dirty="0">
                <a:solidFill>
                  <a:srgbClr val="FFC000"/>
                </a:solidFill>
              </a:rPr>
              <a:t> la </a:t>
            </a:r>
            <a:r>
              <a:rPr lang="en-US" sz="1600" dirty="0" err="1">
                <a:solidFill>
                  <a:srgbClr val="FFC000"/>
                </a:solidFill>
              </a:rPr>
              <a:t>sfârșitul</a:t>
            </a:r>
            <a:r>
              <a:rPr lang="en-US" sz="1600" dirty="0">
                <a:solidFill>
                  <a:srgbClr val="FFC000"/>
                </a:solidFill>
              </a:rPr>
              <a:t> </a:t>
            </a:r>
            <a:r>
              <a:rPr lang="en-US" sz="1600" dirty="0" err="1">
                <a:solidFill>
                  <a:srgbClr val="FFC000"/>
                </a:solidFill>
              </a:rPr>
              <a:t>celor</a:t>
            </a:r>
            <a:r>
              <a:rPr lang="en-US" sz="1600" dirty="0">
                <a:solidFill>
                  <a:srgbClr val="FFC000"/>
                </a:solidFill>
              </a:rPr>
              <a:t> </a:t>
            </a:r>
            <a:r>
              <a:rPr lang="en-US" sz="1600" dirty="0" err="1">
                <a:solidFill>
                  <a:srgbClr val="FFC000"/>
                </a:solidFill>
              </a:rPr>
              <a:t>doi</a:t>
            </a:r>
            <a:r>
              <a:rPr lang="en-US" sz="1600" dirty="0">
                <a:solidFill>
                  <a:srgbClr val="FFC000"/>
                </a:solidFill>
              </a:rPr>
              <a:t> ani. </a:t>
            </a:r>
            <a:r>
              <a:rPr lang="en-US" sz="1600" dirty="0" err="1">
                <a:solidFill>
                  <a:srgbClr val="FFC000"/>
                </a:solidFill>
              </a:rPr>
              <a:t>Întrucât</a:t>
            </a:r>
            <a:r>
              <a:rPr lang="en-US" sz="1600" dirty="0">
                <a:solidFill>
                  <a:srgbClr val="FFC000"/>
                </a:solidFill>
              </a:rPr>
              <a:t> </a:t>
            </a:r>
            <a:r>
              <a:rPr lang="en-US" sz="1600" dirty="0" err="1">
                <a:solidFill>
                  <a:srgbClr val="FFC000"/>
                </a:solidFill>
              </a:rPr>
              <a:t>programele</a:t>
            </a:r>
            <a:r>
              <a:rPr lang="en-US" sz="1600" dirty="0">
                <a:solidFill>
                  <a:srgbClr val="FFC000"/>
                </a:solidFill>
              </a:rPr>
              <a:t> Cambridge nu </a:t>
            </a:r>
            <a:r>
              <a:rPr lang="en-US" sz="1600" dirty="0" err="1">
                <a:solidFill>
                  <a:srgbClr val="FFC000"/>
                </a:solidFill>
              </a:rPr>
              <a:t>coincid</a:t>
            </a:r>
            <a:r>
              <a:rPr lang="en-US" sz="1600" dirty="0">
                <a:solidFill>
                  <a:srgbClr val="FFC000"/>
                </a:solidFill>
              </a:rPr>
              <a:t> perfect cu </a:t>
            </a:r>
            <a:r>
              <a:rPr lang="en-US" sz="1600" dirty="0" err="1">
                <a:solidFill>
                  <a:srgbClr val="FFC000"/>
                </a:solidFill>
              </a:rPr>
              <a:t>programele</a:t>
            </a:r>
            <a:r>
              <a:rPr lang="en-US" sz="1600" dirty="0">
                <a:solidFill>
                  <a:srgbClr val="FFC000"/>
                </a:solidFill>
              </a:rPr>
              <a:t> </a:t>
            </a:r>
            <a:r>
              <a:rPr lang="en-US" sz="1600" dirty="0" err="1">
                <a:solidFill>
                  <a:srgbClr val="FFC000"/>
                </a:solidFill>
              </a:rPr>
              <a:t>ministeriale</a:t>
            </a:r>
            <a:r>
              <a:rPr lang="en-US" sz="1600" dirty="0">
                <a:solidFill>
                  <a:srgbClr val="FFC000"/>
                </a:solidFill>
              </a:rPr>
              <a:t> ale </a:t>
            </a:r>
            <a:r>
              <a:rPr lang="en-US" sz="1600" dirty="0" err="1">
                <a:solidFill>
                  <a:srgbClr val="FFC000"/>
                </a:solidFill>
              </a:rPr>
              <a:t>disciplinelor</a:t>
            </a:r>
            <a:r>
              <a:rPr lang="en-US" sz="1600" dirty="0">
                <a:solidFill>
                  <a:srgbClr val="FFC000"/>
                </a:solidFill>
              </a:rPr>
              <a:t> </a:t>
            </a:r>
            <a:r>
              <a:rPr lang="en-US" sz="1600" dirty="0" err="1">
                <a:solidFill>
                  <a:srgbClr val="FFC000"/>
                </a:solidFill>
              </a:rPr>
              <a:t>alese</a:t>
            </a:r>
            <a:r>
              <a:rPr lang="en-US" sz="1600" dirty="0">
                <a:solidFill>
                  <a:srgbClr val="FFC000"/>
                </a:solidFill>
              </a:rPr>
              <a:t>, se </a:t>
            </a:r>
            <a:r>
              <a:rPr lang="en-US" sz="1600" dirty="0" err="1">
                <a:solidFill>
                  <a:srgbClr val="FFC000"/>
                </a:solidFill>
              </a:rPr>
              <a:t>implementează</a:t>
            </a:r>
            <a:r>
              <a:rPr lang="en-US" sz="1600" dirty="0">
                <a:solidFill>
                  <a:srgbClr val="FFC000"/>
                </a:solidFill>
              </a:rPr>
              <a:t> un </a:t>
            </a:r>
            <a:r>
              <a:rPr lang="en-US" sz="1600" dirty="0" err="1">
                <a:solidFill>
                  <a:srgbClr val="FFC000"/>
                </a:solidFill>
              </a:rPr>
              <a:t>sistem</a:t>
            </a:r>
            <a:r>
              <a:rPr lang="en-US" sz="1600" dirty="0">
                <a:solidFill>
                  <a:srgbClr val="FFC000"/>
                </a:solidFill>
              </a:rPr>
              <a:t> „blended” </a:t>
            </a:r>
            <a:r>
              <a:rPr lang="en-US" sz="1600" dirty="0" err="1">
                <a:solidFill>
                  <a:srgbClr val="FFC000"/>
                </a:solidFill>
              </a:rPr>
              <a:t>îmbogățit</a:t>
            </a:r>
            <a:r>
              <a:rPr lang="en-US" sz="1600" dirty="0">
                <a:solidFill>
                  <a:srgbClr val="FFC000"/>
                </a:solidFill>
              </a:rPr>
              <a:t> </a:t>
            </a:r>
            <a:r>
              <a:rPr lang="en-US" sz="1600" dirty="0" err="1">
                <a:solidFill>
                  <a:srgbClr val="FFC000"/>
                </a:solidFill>
              </a:rPr>
              <a:t>și</a:t>
            </a:r>
            <a:r>
              <a:rPr lang="en-US" sz="1600" dirty="0">
                <a:solidFill>
                  <a:srgbClr val="FFC000"/>
                </a:solidFill>
              </a:rPr>
              <a:t> </a:t>
            </a:r>
            <a:r>
              <a:rPr lang="en-US" sz="1600" dirty="0" err="1">
                <a:solidFill>
                  <a:srgbClr val="FFC000"/>
                </a:solidFill>
              </a:rPr>
              <a:t>consolidat</a:t>
            </a:r>
            <a:r>
              <a:rPr lang="en-US" sz="1600" dirty="0">
                <a:solidFill>
                  <a:srgbClr val="FFC000"/>
                </a:solidFill>
              </a:rPr>
              <a:t> </a:t>
            </a:r>
            <a:r>
              <a:rPr lang="en-US" sz="1600" dirty="0" err="1">
                <a:solidFill>
                  <a:srgbClr val="FFC000"/>
                </a:solidFill>
              </a:rPr>
              <a:t>în</a:t>
            </a:r>
            <a:r>
              <a:rPr lang="en-US" sz="1600" dirty="0">
                <a:solidFill>
                  <a:srgbClr val="FFC000"/>
                </a:solidFill>
              </a:rPr>
              <a:t> care </a:t>
            </a:r>
            <a:r>
              <a:rPr lang="en-US" sz="1600" dirty="0" err="1">
                <a:solidFill>
                  <a:srgbClr val="FFC000"/>
                </a:solidFill>
              </a:rPr>
              <a:t>studenții</a:t>
            </a:r>
            <a:r>
              <a:rPr lang="en-US" sz="1600" dirty="0">
                <a:solidFill>
                  <a:srgbClr val="FFC000"/>
                </a:solidFill>
              </a:rPr>
              <a:t> </a:t>
            </a:r>
            <a:r>
              <a:rPr lang="en-US" sz="1600" dirty="0" err="1">
                <a:solidFill>
                  <a:srgbClr val="FFC000"/>
                </a:solidFill>
              </a:rPr>
              <a:t>studiază</a:t>
            </a:r>
            <a:r>
              <a:rPr lang="en-US" sz="1600" dirty="0">
                <a:solidFill>
                  <a:srgbClr val="FFC000"/>
                </a:solidFill>
              </a:rPr>
              <a:t> </a:t>
            </a:r>
            <a:r>
              <a:rPr lang="en-US" sz="1600" dirty="0" err="1">
                <a:solidFill>
                  <a:srgbClr val="FFC000"/>
                </a:solidFill>
              </a:rPr>
              <a:t>programele</a:t>
            </a:r>
            <a:r>
              <a:rPr lang="en-US" sz="1600" dirty="0">
                <a:solidFill>
                  <a:srgbClr val="FFC000"/>
                </a:solidFill>
              </a:rPr>
              <a:t> </a:t>
            </a:r>
            <a:r>
              <a:rPr lang="en-US" sz="1600" dirty="0" err="1">
                <a:solidFill>
                  <a:srgbClr val="FFC000"/>
                </a:solidFill>
              </a:rPr>
              <a:t>ministeriale</a:t>
            </a:r>
            <a:r>
              <a:rPr lang="en-US" sz="1600" dirty="0">
                <a:solidFill>
                  <a:srgbClr val="FFC000"/>
                </a:solidFill>
              </a:rPr>
              <a:t> cu </a:t>
            </a:r>
            <a:r>
              <a:rPr lang="en-US" sz="1600" dirty="0" err="1">
                <a:solidFill>
                  <a:srgbClr val="FFC000"/>
                </a:solidFill>
              </a:rPr>
              <a:t>metoda</a:t>
            </a:r>
            <a:r>
              <a:rPr lang="en-US" sz="1600" dirty="0">
                <a:solidFill>
                  <a:srgbClr val="FFC000"/>
                </a:solidFill>
              </a:rPr>
              <a:t> CLIL </a:t>
            </a:r>
            <a:r>
              <a:rPr lang="en-US" sz="1600" dirty="0" err="1">
                <a:solidFill>
                  <a:srgbClr val="FFC000"/>
                </a:solidFill>
              </a:rPr>
              <a:t>în</a:t>
            </a:r>
            <a:r>
              <a:rPr lang="en-US" sz="1600" dirty="0">
                <a:solidFill>
                  <a:srgbClr val="FFC000"/>
                </a:solidFill>
              </a:rPr>
              <a:t> </a:t>
            </a:r>
            <a:r>
              <a:rPr lang="en-US" sz="1600" dirty="0" err="1">
                <a:solidFill>
                  <a:srgbClr val="FFC000"/>
                </a:solidFill>
              </a:rPr>
              <a:t>dimensiune</a:t>
            </a:r>
            <a:r>
              <a:rPr lang="en-US" sz="1600" dirty="0">
                <a:solidFill>
                  <a:srgbClr val="FFC000"/>
                </a:solidFill>
              </a:rPr>
              <a:t> </a:t>
            </a:r>
            <a:r>
              <a:rPr lang="en-US" sz="1600" dirty="0" err="1">
                <a:solidFill>
                  <a:srgbClr val="FFC000"/>
                </a:solidFill>
              </a:rPr>
              <a:t>europeană</a:t>
            </a:r>
            <a:r>
              <a:rPr lang="ro-RO" sz="1600" dirty="0">
                <a:solidFill>
                  <a:srgbClr val="FFC000"/>
                </a:solidFill>
              </a:rPr>
              <a:t>,</a:t>
            </a:r>
            <a:r>
              <a:rPr lang="en-US" sz="1600" dirty="0">
                <a:solidFill>
                  <a:srgbClr val="FFC000"/>
                </a:solidFill>
              </a:rPr>
              <a:t> </a:t>
            </a:r>
            <a:r>
              <a:rPr lang="en-US" sz="1600" dirty="0" err="1">
                <a:solidFill>
                  <a:srgbClr val="FFC000"/>
                </a:solidFill>
              </a:rPr>
              <a:t>folosind</a:t>
            </a:r>
            <a:r>
              <a:rPr lang="en-US" sz="1600" dirty="0">
                <a:solidFill>
                  <a:srgbClr val="FFC000"/>
                </a:solidFill>
              </a:rPr>
              <a:t> </a:t>
            </a:r>
            <a:r>
              <a:rPr lang="en-US" sz="1600" dirty="0" err="1">
                <a:solidFill>
                  <a:srgbClr val="FFC000"/>
                </a:solidFill>
              </a:rPr>
              <a:t>limba</a:t>
            </a:r>
            <a:r>
              <a:rPr lang="en-US" sz="1600" dirty="0">
                <a:solidFill>
                  <a:srgbClr val="FFC000"/>
                </a:solidFill>
              </a:rPr>
              <a:t> </a:t>
            </a:r>
            <a:r>
              <a:rPr lang="en-US" sz="1600" dirty="0" err="1">
                <a:solidFill>
                  <a:srgbClr val="FFC000"/>
                </a:solidFill>
              </a:rPr>
              <a:t>engleză</a:t>
            </a:r>
            <a:r>
              <a:rPr lang="en-US" sz="1600" dirty="0">
                <a:solidFill>
                  <a:srgbClr val="FFC000"/>
                </a:solidFill>
              </a:rPr>
              <a:t>.</a:t>
            </a:r>
            <a:r>
              <a:rPr lang="ro-RO" sz="1600" dirty="0">
                <a:solidFill>
                  <a:srgbClr val="FFC000"/>
                </a:solidFill>
              </a:rPr>
              <a:t> </a:t>
            </a:r>
            <a:r>
              <a:rPr lang="en-US" sz="1600" dirty="0" err="1">
                <a:solidFill>
                  <a:srgbClr val="FFC000"/>
                </a:solidFill>
              </a:rPr>
              <a:t>Pentru</a:t>
            </a:r>
            <a:r>
              <a:rPr lang="en-US" sz="1600" dirty="0">
                <a:solidFill>
                  <a:srgbClr val="FFC000"/>
                </a:solidFill>
              </a:rPr>
              <a:t> </a:t>
            </a:r>
            <a:r>
              <a:rPr lang="en-US" sz="1600" dirty="0" err="1">
                <a:solidFill>
                  <a:srgbClr val="FFC000"/>
                </a:solidFill>
              </a:rPr>
              <a:t>fiecare</a:t>
            </a:r>
            <a:r>
              <a:rPr lang="en-US" sz="1600" dirty="0">
                <a:solidFill>
                  <a:srgbClr val="FFC000"/>
                </a:solidFill>
              </a:rPr>
              <a:t> </a:t>
            </a:r>
            <a:r>
              <a:rPr lang="en-US" sz="1600" dirty="0" err="1">
                <a:solidFill>
                  <a:srgbClr val="FFC000"/>
                </a:solidFill>
              </a:rPr>
              <a:t>disciplină</a:t>
            </a:r>
            <a:r>
              <a:rPr lang="en-US" sz="1600" dirty="0">
                <a:solidFill>
                  <a:srgbClr val="FFC000"/>
                </a:solidFill>
              </a:rPr>
              <a:t> IGCSE </a:t>
            </a:r>
            <a:r>
              <a:rPr lang="en-US" sz="1600" dirty="0" err="1">
                <a:solidFill>
                  <a:srgbClr val="FFC000"/>
                </a:solidFill>
              </a:rPr>
              <a:t>și</a:t>
            </a:r>
            <a:r>
              <a:rPr lang="en-US" sz="1600" dirty="0">
                <a:solidFill>
                  <a:srgbClr val="FFC000"/>
                </a:solidFill>
              </a:rPr>
              <a:t> ESOL, sunt </a:t>
            </a:r>
            <a:r>
              <a:rPr lang="en-US" sz="1600" dirty="0" err="1">
                <a:solidFill>
                  <a:srgbClr val="FFC000"/>
                </a:solidFill>
              </a:rPr>
              <a:t>prevăzute</a:t>
            </a:r>
            <a:r>
              <a:rPr lang="en-US" sz="1600" dirty="0">
                <a:solidFill>
                  <a:srgbClr val="FFC000"/>
                </a:solidFill>
              </a:rPr>
              <a:t> </a:t>
            </a:r>
            <a:r>
              <a:rPr lang="en-US" sz="1600" dirty="0" err="1">
                <a:solidFill>
                  <a:srgbClr val="FFC000"/>
                </a:solidFill>
              </a:rPr>
              <a:t>două</a:t>
            </a:r>
            <a:r>
              <a:rPr lang="en-US" sz="1600" dirty="0">
                <a:solidFill>
                  <a:srgbClr val="FFC000"/>
                </a:solidFill>
              </a:rPr>
              <a:t> ore pe </a:t>
            </a:r>
            <a:r>
              <a:rPr lang="en-US" sz="1600" dirty="0" err="1">
                <a:solidFill>
                  <a:srgbClr val="FFC000"/>
                </a:solidFill>
              </a:rPr>
              <a:t>săptămână</a:t>
            </a:r>
            <a:r>
              <a:rPr lang="en-US" sz="1600" dirty="0">
                <a:solidFill>
                  <a:srgbClr val="FFC000"/>
                </a:solidFill>
              </a:rPr>
              <a:t> </a:t>
            </a:r>
            <a:r>
              <a:rPr lang="en-US" sz="1600" dirty="0" err="1">
                <a:solidFill>
                  <a:srgbClr val="FFC000"/>
                </a:solidFill>
              </a:rPr>
              <a:t>pentru</a:t>
            </a:r>
            <a:r>
              <a:rPr lang="en-US" sz="1600" dirty="0">
                <a:solidFill>
                  <a:srgbClr val="FFC000"/>
                </a:solidFill>
              </a:rPr>
              <a:t> un total de 66 de ore </a:t>
            </a:r>
            <a:r>
              <a:rPr lang="en-US" sz="1600" dirty="0" err="1">
                <a:solidFill>
                  <a:srgbClr val="FFC000"/>
                </a:solidFill>
              </a:rPr>
              <a:t>anuale</a:t>
            </a:r>
            <a:r>
              <a:rPr lang="en-US" sz="1600" dirty="0">
                <a:solidFill>
                  <a:srgbClr val="FFC000"/>
                </a:solidFill>
              </a:rPr>
              <a:t> de </a:t>
            </a:r>
            <a:r>
              <a:rPr lang="en-US" sz="1600" dirty="0" err="1">
                <a:solidFill>
                  <a:srgbClr val="FFC000"/>
                </a:solidFill>
              </a:rPr>
              <a:t>Geografie</a:t>
            </a:r>
            <a:r>
              <a:rPr lang="en-US" sz="1600" dirty="0">
                <a:solidFill>
                  <a:srgbClr val="FFC000"/>
                </a:solidFill>
              </a:rPr>
              <a:t> + 66 de ore </a:t>
            </a:r>
            <a:r>
              <a:rPr lang="en-US" sz="1600" dirty="0" err="1">
                <a:solidFill>
                  <a:srgbClr val="FFC000"/>
                </a:solidFill>
              </a:rPr>
              <a:t>anuale</a:t>
            </a:r>
            <a:r>
              <a:rPr lang="en-US" sz="1600" dirty="0">
                <a:solidFill>
                  <a:srgbClr val="FFC000"/>
                </a:solidFill>
              </a:rPr>
              <a:t> de </a:t>
            </a:r>
            <a:r>
              <a:rPr lang="en-US" sz="1600" dirty="0" err="1">
                <a:solidFill>
                  <a:srgbClr val="FFC000"/>
                </a:solidFill>
              </a:rPr>
              <a:t>limba</a:t>
            </a:r>
            <a:r>
              <a:rPr lang="en-US" sz="1600" dirty="0">
                <a:solidFill>
                  <a:srgbClr val="FFC000"/>
                </a:solidFill>
              </a:rPr>
              <a:t> </a:t>
            </a:r>
            <a:r>
              <a:rPr lang="en-US" sz="1600" dirty="0" err="1">
                <a:solidFill>
                  <a:srgbClr val="FFC000"/>
                </a:solidFill>
              </a:rPr>
              <a:t>engleză</a:t>
            </a:r>
            <a:r>
              <a:rPr lang="en-US" sz="1600" dirty="0">
                <a:solidFill>
                  <a:srgbClr val="FFC000"/>
                </a:solidFill>
              </a:rPr>
              <a:t> ca a </a:t>
            </a:r>
            <a:r>
              <a:rPr lang="en-US" sz="1600" dirty="0" err="1">
                <a:solidFill>
                  <a:srgbClr val="FFC000"/>
                </a:solidFill>
              </a:rPr>
              <a:t>doua</a:t>
            </a:r>
            <a:r>
              <a:rPr lang="en-US" sz="1600" dirty="0">
                <a:solidFill>
                  <a:srgbClr val="FFC000"/>
                </a:solidFill>
              </a:rPr>
              <a:t> </a:t>
            </a:r>
            <a:r>
              <a:rPr lang="en-US" sz="1600" dirty="0" err="1">
                <a:solidFill>
                  <a:srgbClr val="FFC000"/>
                </a:solidFill>
              </a:rPr>
              <a:t>limbă</a:t>
            </a:r>
            <a:r>
              <a:rPr lang="en-US" sz="1600" dirty="0">
                <a:solidFill>
                  <a:srgbClr val="FFC000"/>
                </a:solidFill>
              </a:rPr>
              <a:t> </a:t>
            </a:r>
            <a:r>
              <a:rPr lang="en-US" sz="1600" dirty="0" err="1">
                <a:solidFill>
                  <a:srgbClr val="FFC000"/>
                </a:solidFill>
              </a:rPr>
              <a:t>în</a:t>
            </a:r>
            <a:r>
              <a:rPr lang="en-US" sz="1600" dirty="0">
                <a:solidFill>
                  <a:srgbClr val="FFC000"/>
                </a:solidFill>
              </a:rPr>
              <a:t> </a:t>
            </a:r>
            <a:r>
              <a:rPr lang="en-US" sz="1600" dirty="0" err="1">
                <a:solidFill>
                  <a:srgbClr val="FFC000"/>
                </a:solidFill>
              </a:rPr>
              <a:t>primii</a:t>
            </a:r>
            <a:r>
              <a:rPr lang="en-US" sz="1600" dirty="0">
                <a:solidFill>
                  <a:srgbClr val="FFC000"/>
                </a:solidFill>
              </a:rPr>
              <a:t> </a:t>
            </a:r>
            <a:r>
              <a:rPr lang="en-US" sz="1600" dirty="0" err="1">
                <a:solidFill>
                  <a:srgbClr val="FFC000"/>
                </a:solidFill>
              </a:rPr>
              <a:t>doi</a:t>
            </a:r>
            <a:r>
              <a:rPr lang="en-US" sz="1600" dirty="0">
                <a:solidFill>
                  <a:srgbClr val="FFC000"/>
                </a:solidFill>
              </a:rPr>
              <a:t> ani; un total de 66 de ore de </a:t>
            </a:r>
            <a:r>
              <a:rPr lang="en-US" sz="1600" dirty="0" err="1">
                <a:solidFill>
                  <a:srgbClr val="FFC000"/>
                </a:solidFill>
              </a:rPr>
              <a:t>Biologie</a:t>
            </a:r>
            <a:r>
              <a:rPr lang="en-US" sz="1600" dirty="0">
                <a:solidFill>
                  <a:srgbClr val="FFC000"/>
                </a:solidFill>
              </a:rPr>
              <a:t> + 66 de ore de ESOL </a:t>
            </a:r>
            <a:r>
              <a:rPr lang="en-US" sz="1600" dirty="0" err="1">
                <a:solidFill>
                  <a:srgbClr val="FFC000"/>
                </a:solidFill>
              </a:rPr>
              <a:t>engleză</a:t>
            </a:r>
            <a:r>
              <a:rPr lang="en-US" sz="1600" dirty="0">
                <a:solidFill>
                  <a:srgbClr val="FFC000"/>
                </a:solidFill>
              </a:rPr>
              <a:t> </a:t>
            </a:r>
            <a:r>
              <a:rPr lang="en-US" sz="1600" dirty="0" err="1">
                <a:solidFill>
                  <a:srgbClr val="FFC000"/>
                </a:solidFill>
              </a:rPr>
              <a:t>în</a:t>
            </a:r>
            <a:r>
              <a:rPr lang="en-US" sz="1600" dirty="0">
                <a:solidFill>
                  <a:srgbClr val="FFC000"/>
                </a:solidFill>
              </a:rPr>
              <a:t> </a:t>
            </a:r>
            <a:r>
              <a:rPr lang="en-US" sz="1600" dirty="0" err="1">
                <a:solidFill>
                  <a:srgbClr val="FFC000"/>
                </a:solidFill>
              </a:rPr>
              <a:t>cei</a:t>
            </a:r>
            <a:r>
              <a:rPr lang="en-US" sz="1600" dirty="0">
                <a:solidFill>
                  <a:srgbClr val="FFC000"/>
                </a:solidFill>
              </a:rPr>
              <a:t> </a:t>
            </a:r>
            <a:r>
              <a:rPr lang="en-US" sz="1600" dirty="0" err="1">
                <a:solidFill>
                  <a:srgbClr val="FFC000"/>
                </a:solidFill>
              </a:rPr>
              <a:t>doi</a:t>
            </a:r>
            <a:r>
              <a:rPr lang="en-US" sz="1600" dirty="0">
                <a:solidFill>
                  <a:srgbClr val="FFC000"/>
                </a:solidFill>
              </a:rPr>
              <a:t> ani."</a:t>
            </a:r>
          </a:p>
        </p:txBody>
      </p:sp>
      <p:pic>
        <p:nvPicPr>
          <p:cNvPr id="6146" name="Picture 2" descr="Open Day a.s. 2022/2023 – Liceo Statale Galileo Galilei di Caravaggio">
            <a:extLst>
              <a:ext uri="{FF2B5EF4-FFF2-40B4-BE49-F238E27FC236}">
                <a16:creationId xmlns:a16="http://schemas.microsoft.com/office/drawing/2014/main" id="{6D5CE77F-144C-41BF-9A05-F3CE021D3E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448056" y="1487999"/>
            <a:ext cx="5605488" cy="2980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5354357"/>
      </p:ext>
    </p:extLst>
  </p:cSld>
  <p:clrMapOvr>
    <a:masterClrMapping/>
  </p:clrMapOvr>
</p:sld>
</file>

<file path=ppt/theme/theme1.xml><?xml version="1.0" encoding="utf-8"?>
<a:theme xmlns:a="http://schemas.openxmlformats.org/drawingml/2006/main" name="Office Theme">
  <a:themeElements>
    <a:clrScheme name="Custom 33">
      <a:dk1>
        <a:srgbClr val="000000"/>
      </a:dk1>
      <a:lt1>
        <a:srgbClr val="FFFFFF"/>
      </a:lt1>
      <a:dk2>
        <a:srgbClr val="59512B"/>
      </a:dk2>
      <a:lt2>
        <a:srgbClr val="E7E4E6"/>
      </a:lt2>
      <a:accent1>
        <a:srgbClr val="F8F4EC"/>
      </a:accent1>
      <a:accent2>
        <a:srgbClr val="474134"/>
      </a:accent2>
      <a:accent3>
        <a:srgbClr val="E5E0D8"/>
      </a:accent3>
      <a:accent4>
        <a:srgbClr val="B6A592"/>
      </a:accent4>
      <a:accent5>
        <a:srgbClr val="F4F0ED"/>
      </a:accent5>
      <a:accent6>
        <a:srgbClr val="CEC5A7"/>
      </a:accent6>
      <a:hlink>
        <a:srgbClr val="827D57"/>
      </a:hlink>
      <a:folHlink>
        <a:srgbClr val="867052"/>
      </a:folHlink>
    </a:clrScheme>
    <a:fontScheme name="Custom 31">
      <a:majorFont>
        <a:latin typeface="Felix Titling"/>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ity-Design-Berlin-Presentation_Win32_SW_v11" id="{A1E1012F-E9F8-4F40-92C8-C50A5DD6BDB3}" vid="{84DD5023-C7E9-4B03-B2A5-92320E38EF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5" ma:contentTypeDescription="Create a new document." ma:contentTypeScope="" ma:versionID="e02306daf00165b375dc6a58966960be">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df88fb76bf5f555224557953949c1ec9"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9262BC-C013-4067-8A15-9DCD1281E34D}">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07B04EA5-0343-4579-A177-61682A6D2ED2}">
  <ds:schemaRefs>
    <ds:schemaRef ds:uri="http://schemas.microsoft.com/sharepoint/v3/contenttype/forms"/>
  </ds:schemaRefs>
</ds:datastoreItem>
</file>

<file path=customXml/itemProps3.xml><?xml version="1.0" encoding="utf-8"?>
<ds:datastoreItem xmlns:ds="http://schemas.openxmlformats.org/officeDocument/2006/customXml" ds:itemID="{08AEB05A-1290-41EF-A3CD-520462C3FF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
  <TotalTime>0</TotalTime>
  <Words>3861</Words>
  <Application>Microsoft Office PowerPoint</Application>
  <PresentationFormat>Widescreen</PresentationFormat>
  <Paragraphs>208</Paragraphs>
  <Slides>24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Algerian</vt:lpstr>
      <vt:lpstr>Arial</vt:lpstr>
      <vt:lpstr>Avenir Next LT Pro</vt:lpstr>
      <vt:lpstr>Calibri</vt:lpstr>
      <vt:lpstr>Felix Titling</vt:lpstr>
      <vt:lpstr>Gill Sans Nova Light</vt:lpstr>
      <vt:lpstr>Wingdings</vt:lpstr>
      <vt:lpstr>Office Theme</vt:lpstr>
      <vt:lpstr>   Proiect Erasmus+ ka 1 –educaȚie Școlara nr. 2023 – 1 – RO01-ka121-sch-000122735       anul al III-lea de acreditare</vt:lpstr>
      <vt:lpstr>PowerPoint Presentation</vt:lpstr>
      <vt:lpstr>Obiectivul anului al III-lea de acreditare:   - DEZVOLTAREA COMPETENȚELOR DE COMUNICARE A CADRELOR DIDACTICE, ÎN SCOPUL CREȘTERII MOTIVAȚIEI ÎNVĂȚĂRII ELEVILOR.</vt:lpstr>
      <vt:lpstr>Agenda</vt:lpstr>
      <vt:lpstr>Basilicata este o regiune din sudul Italiei, intre Calabria si Apulia, cunoscuta in trecut și ca Lucania. Are o populație de aprox. 586.000 locuitori și este alcătuită din doua provincii: Potenza si Matera.  </vt:lpstr>
      <vt:lpstr>Peisajul accidentat, muntos și împădurit al văii superioare Basento înconjoară capitala Basilicatei, care se află la o  altitudine remarcabilă de 819 de metri deasupra nivelului mării.  Această parte stâncoasă a Mediteranei are o climă de invidiat: rece și zăpadă iarna și caldă și uscată vara, cu temperaturi medii în lunile cele mai fierbinți de aproximativ 20°C. Istoria Potenzei nu a cunoscut nicio răsturnare dramatică: a înflorit în perioada romană, s-a ocupat treptat de goți, lombarzi, sarazini și șvabi, iar mai târziu a fost prinsă de evenimentele regatului napolitan.  A fost unul dintre primele orașe răzvrătite împotriva Bourbonilor, chiar în ziua debarcării lui Garibaldi în Calabria, câștigându-și titlul de Oraș Meritoriu al Unirii. Aici există cutremure frecvente. Acesta este motivul pentru care Potenza are acum un aspect modern, cu excepția centrului istoric, care ocupă o creastă înaltă alungită și este străbătut de strada principală a orașului, Via Pretoria, cu Piazza Pagano și Piazza Matteotti.  Puținele urme ale trecutului care au mai rămas includ bisericile Santa Mara al Sepolcro și Sfântul Francisc. Există și o Catedrală, care datează din epoca medievală, deși singura caracteristică originală este fereastra romanică. </vt:lpstr>
      <vt:lpstr>  </vt:lpstr>
      <vt:lpstr>  </vt:lpstr>
      <vt:lpstr>  </vt:lpstr>
      <vt:lpstr>  </vt:lpstr>
      <vt:lpstr>  </vt:lpstr>
      <vt:lpstr>PowerPoint Presentation</vt:lpstr>
      <vt:lpstr>PowerPoint Presentation</vt:lpstr>
      <vt:lpstr>PowerPoint Presentation</vt:lpstr>
      <vt:lpstr>PowerPoint Presentation</vt:lpstr>
      <vt:lpstr>PowerPoint Presentation</vt:lpstr>
      <vt:lpstr>Convivium Galileianum</vt:lpstr>
      <vt:lpstr>Convivium Galileianum</vt:lpstr>
      <vt:lpstr>Convivium Galileianum</vt:lpstr>
      <vt:lpstr>Convivium Galileianum</vt:lpstr>
      <vt:lpstr>PowerPoint Presentation</vt:lpstr>
      <vt:lpstr>PowerPoint Presentation</vt:lpstr>
      <vt:lpstr>PowerPoint Presentation</vt:lpstr>
      <vt:lpstr>Proiectul este realizat cu sprijinul financiar al Comisiei Europene in cadrul Programului Erasmus+, acțiunea KA1, proiecte de mobilitate. Informațiile furnizate reprezintă responsabilitatea exclusiva a autorului, iar A.N.P.C.D.E.F.P și Comisia Europeana nu sunt responsabile pentru modul în care este folosit conținutul acestor informații.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2022-09-08T06:38:04Z</dcterms:created>
  <dcterms:modified xsi:type="dcterms:W3CDTF">2024-06-08T18:28:37Z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